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0" r:id="rId8"/>
    <p:sldId id="268" r:id="rId9"/>
    <p:sldId id="26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25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34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07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Communication of Voltage Reduction Deployment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Freddy Garcia</a:t>
            </a:r>
          </a:p>
          <a:p>
            <a:r>
              <a:rPr lang="en-US" dirty="0">
                <a:solidFill>
                  <a:schemeClr val="tx2"/>
                </a:solidFill>
              </a:rPr>
              <a:t>October 27, 2022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Power Operations Bulletin #1050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Resource Desk Operating Manual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3.3	Notifications for Diminishing Reserves, Deploying Non-Spin and 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11AEF0-5F1E-40E6-BE56-CE5E6E2FA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676400"/>
            <a:ext cx="5681219" cy="481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Power Operations Bulletin #1050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Resource Desk Operating Manual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3.3	Notifications for Diminishing Reserves, Deploying Non-Spin and 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11E0DB-FC21-4B5C-8FC9-9F380480D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39" y="2005190"/>
            <a:ext cx="7756224" cy="325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0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Power Operations Bulletin #1053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Transmission and Security Operating Manual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4.8	</a:t>
            </a:r>
            <a:r>
              <a:rPr lang="en-US" sz="1800" b="1" dirty="0">
                <a:latin typeface="Times New Roman Bold" panose="02020803070505020304" pitchFamily="18" charset="0"/>
                <a:cs typeface="Arial" panose="020B0604020202020204" pitchFamily="34" charset="0"/>
              </a:rPr>
              <a:t>Responding to Diminishing Reserves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Times New Roman Bold" panose="020208030705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BD4C13-1319-4C87-BA3C-3EC7554C5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714" y="1714714"/>
            <a:ext cx="7228571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43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Power Operations Bulletin #1051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00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 Bold" panose="02020803070505020304" pitchFamily="18" charset="0"/>
                <a:cs typeface="Arial" panose="020B0604020202020204" pitchFamily="34" charset="0"/>
              </a:rPr>
              <a:t>Typical Scripts fo</a:t>
            </a:r>
            <a:r>
              <a:rPr lang="en-US" sz="1800" b="1" dirty="0">
                <a:latin typeface="Times New Roman Bold" panose="02020803070505020304" pitchFamily="18" charset="0"/>
                <a:cs typeface="Arial" panose="020B0604020202020204" pitchFamily="34" charset="0"/>
              </a:rPr>
              <a:t>r QSEs</a:t>
            </a: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Times New Roman Bold" panose="020208030705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latin typeface="Times New Roman Bold" panose="020208030705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19EC0A-FEB3-44E3-A19D-82CC03D3C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13" y="2019300"/>
            <a:ext cx="8850773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875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85</Words>
  <Application>Microsoft Office PowerPoint</Application>
  <PresentationFormat>On-screen Show (4:3)</PresentationFormat>
  <Paragraphs>30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 Bold</vt:lpstr>
      <vt:lpstr>1_Custom Design</vt:lpstr>
      <vt:lpstr>Office Theme</vt:lpstr>
      <vt:lpstr>PowerPoint Presentation</vt:lpstr>
      <vt:lpstr>Power Operations Bulletin #1050</vt:lpstr>
      <vt:lpstr>Power Operations Bulletin #1050</vt:lpstr>
      <vt:lpstr>Power Operations Bulletin #1053</vt:lpstr>
      <vt:lpstr>Power Operations Bulletin #1051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32</cp:revision>
  <cp:lastPrinted>2016-01-21T20:53:15Z</cp:lastPrinted>
  <dcterms:created xsi:type="dcterms:W3CDTF">2016-01-21T15:20:31Z</dcterms:created>
  <dcterms:modified xsi:type="dcterms:W3CDTF">2022-10-26T16:26:32Z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