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72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77" autoAdjust="0"/>
  </p:normalViewPr>
  <p:slideViewPr>
    <p:cSldViewPr showGuides="1">
      <p:cViewPr varScale="1">
        <p:scale>
          <a:sx n="100" d="100"/>
          <a:sy n="100" d="100"/>
        </p:scale>
        <p:origin x="9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Competitive vs. NOIE breakdown: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Competitive: 1,002 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NOIE: 787 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NOIE data is submitted through surveys. Competitive</a:t>
            </a:r>
            <a:r>
              <a:rPr lang="en-US" baseline="0" dirty="0"/>
              <a:t> TDSP data is submitted through load profile codes.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Wind capacity drop due to unit retirements. Solar capacity drop due removal of registered DG unit.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63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3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Unregistered Distributed Generation Report:</a:t>
            </a:r>
          </a:p>
          <a:p>
            <a:r>
              <a:rPr lang="en-US" sz="2800" b="1" dirty="0"/>
              <a:t>2022 Q3 Update</a:t>
            </a:r>
          </a:p>
          <a:p>
            <a:endParaRPr lang="en-US" dirty="0"/>
          </a:p>
          <a:p>
            <a:r>
              <a:rPr lang="en-US"/>
              <a:t>Dan Mantena</a:t>
            </a:r>
            <a:endParaRPr lang="en-US" dirty="0"/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11/2/2022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>
                <a:solidFill>
                  <a:schemeClr val="accent1"/>
                </a:solidFill>
              </a:rPr>
              <a:t>2022 Q3 </a:t>
            </a:r>
            <a:r>
              <a:rPr lang="en-US" b="1" dirty="0">
                <a:solidFill>
                  <a:schemeClr val="accent1"/>
                </a:solidFill>
              </a:rPr>
              <a:t>Unregistered Distributed Generation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A4E713-3759-4B31-A02E-260E98A40C5E}"/>
              </a:ext>
            </a:extLst>
          </p:cNvPr>
          <p:cNvSpPr txBox="1"/>
          <p:nvPr/>
        </p:nvSpPr>
        <p:spPr>
          <a:xfrm>
            <a:off x="4191000" y="6138722"/>
            <a:ext cx="47986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Totals may not match the sum of their columns/rows due to rounding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50B8D5-141A-4420-AA73-3E126C8FD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26" y="1519543"/>
            <a:ext cx="8325556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7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2022 </a:t>
            </a:r>
            <a:r>
              <a:rPr lang="en-US" dirty="0"/>
              <a:t>Q2 → Q3 </a:t>
            </a:r>
            <a:r>
              <a:rPr lang="en-US" b="1" dirty="0">
                <a:solidFill>
                  <a:schemeClr val="accent1"/>
                </a:solidFill>
              </a:rPr>
              <a:t>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C8E057-9AE6-4BFE-8714-688BAD7414DD}"/>
              </a:ext>
            </a:extLst>
          </p:cNvPr>
          <p:cNvSpPr txBox="1"/>
          <p:nvPr/>
        </p:nvSpPr>
        <p:spPr>
          <a:xfrm>
            <a:off x="4114800" y="6130261"/>
            <a:ext cx="4876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Totals may not match the sum of their columns/rows due to rounding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5CB73D-E4C8-4E47-A2A1-472B128B9F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0" y="1524000"/>
            <a:ext cx="86614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7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F4D4DAD-6E71-4D0E-A294-A86DC9921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762000"/>
            <a:ext cx="7068687" cy="5150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Unregistered DG Growth: 2016-Q2* to 2022-Q3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* 2016-Q2 was the first report published after implementation of report changes per NPRR794/COPMGR044</a:t>
            </a:r>
          </a:p>
          <a:p>
            <a:r>
              <a:rPr lang="en-US" sz="1100" b="1" dirty="0"/>
              <a:t>** 2019-Q3 was the first report published after implementation of report changes per NPRR891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3209059"/>
            <a:ext cx="1371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Large increase due to reporting requirement  change** </a:t>
            </a:r>
          </a:p>
        </p:txBody>
      </p:sp>
    </p:spTree>
    <p:extLst>
      <p:ext uri="{BB962C8B-B14F-4D97-AF65-F5344CB8AC3E}">
        <p14:creationId xmlns:p14="http://schemas.microsoft.com/office/powerpoint/2010/main" val="41786124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2417</TotalTime>
  <Words>154</Words>
  <Application>Microsoft Office PowerPoint</Application>
  <PresentationFormat>On-screen Show (4:3)</PresentationFormat>
  <Paragraphs>27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2022 Q3 Unregistered Distributed Generation Report</vt:lpstr>
      <vt:lpstr>2022 Q2 → Q3 Change </vt:lpstr>
      <vt:lpstr>Unregistered DG Growth: 2016-Q2* to 2022-Q3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Clifton, Suzy</cp:lastModifiedBy>
  <cp:revision>148</cp:revision>
  <cp:lastPrinted>2016-01-21T20:53:15Z</cp:lastPrinted>
  <dcterms:created xsi:type="dcterms:W3CDTF">2016-01-21T15:20:31Z</dcterms:created>
  <dcterms:modified xsi:type="dcterms:W3CDTF">2022-10-26T13:49:23Z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