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39" r:id="rId2"/>
    <p:sldMasterId id="2147484342" r:id="rId3"/>
  </p:sldMasterIdLst>
  <p:notesMasterIdLst>
    <p:notesMasterId r:id="rId9"/>
  </p:notesMasterIdLst>
  <p:handoutMasterIdLst>
    <p:handoutMasterId r:id="rId10"/>
  </p:handoutMasterIdLst>
  <p:sldIdLst>
    <p:sldId id="256" r:id="rId4"/>
    <p:sldId id="302" r:id="rId5"/>
    <p:sldId id="309" r:id="rId6"/>
    <p:sldId id="308" r:id="rId7"/>
    <p:sldId id="260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4" autoAdjust="0"/>
    <p:restoredTop sz="86855" autoAdjust="0"/>
  </p:normalViewPr>
  <p:slideViewPr>
    <p:cSldViewPr>
      <p:cViewPr varScale="1">
        <p:scale>
          <a:sx n="99" d="100"/>
          <a:sy n="99" d="100"/>
        </p:scale>
        <p:origin x="16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10/25/2022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10/25/2022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2" rIns="93166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66" tIns="46582" rIns="93166" bIns="4658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69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78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1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75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40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8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76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08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6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0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0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54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October 26, 2022</a:t>
            </a:r>
            <a:br>
              <a:rPr lang="en-US" sz="4000" b="1" dirty="0"/>
            </a:br>
            <a:r>
              <a:rPr lang="en-US" sz="4000" b="1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en-US" sz="6400" b="1" dirty="0"/>
              <a:t>JOHN SCHATZ				Debbie Mckeever</a:t>
            </a:r>
          </a:p>
          <a:p>
            <a:r>
              <a:rPr lang="en-US" sz="6400" b="1" dirty="0"/>
              <a:t>Luminant Generation			Oncor</a:t>
            </a:r>
          </a:p>
          <a:p>
            <a:r>
              <a:rPr lang="en-US" sz="6400" b="1" dirty="0"/>
              <a:t>RMS Chair				RMS Vice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53400" cy="990600"/>
          </a:xfrm>
        </p:spPr>
        <p:txBody>
          <a:bodyPr anchor="ctr">
            <a:normAutofit fontScale="90000"/>
          </a:bodyPr>
          <a:lstStyle/>
          <a:p>
            <a:r>
              <a:rPr lang="en-US" sz="3600" dirty="0"/>
              <a:t>October 11 RMS Voting Items Approved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458200" cy="449580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LPGRR069, Add Lubbock Zip Codes and Impact Analysis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RMGRR170, Inadvertent Gain Process Updates / Urgent Status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TX SET 4.0 Change Control CC839: New SAC04 Code (MSC057) for Temporary Electric Energy Facilities (TEEEF)</a:t>
            </a:r>
          </a:p>
          <a:p>
            <a:pPr marL="749808" lvl="1" indent="-45720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</a:rPr>
              <a:t>Associated Implementation Guide Redlines / Changes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Lubbock Retail Integration Task Force (LRITF) Scope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1"/>
              </a:solidFill>
            </a:endParaRPr>
          </a:p>
          <a:p>
            <a:pPr indent="0">
              <a:buNone/>
            </a:pPr>
            <a:endParaRPr lang="en-US" sz="23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3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TNMP 3G Remediation Update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660" y="1011982"/>
            <a:ext cx="8016240" cy="4023360"/>
          </a:xfrm>
        </p:spPr>
        <p:txBody>
          <a:bodyPr/>
          <a:lstStyle/>
          <a:p>
            <a:pPr lvl="0"/>
            <a:r>
              <a:rPr lang="en-US" dirty="0"/>
              <a:t>As of October 20, 2022, TNMP has deployed 178,023 NextGen meters.  </a:t>
            </a:r>
          </a:p>
          <a:p>
            <a:r>
              <a:rPr lang="en-US" dirty="0"/>
              <a:t>Chart below displays </a:t>
            </a:r>
            <a:r>
              <a:rPr lang="en-US" dirty="0" err="1"/>
              <a:t>NextGen</a:t>
            </a:r>
            <a:r>
              <a:rPr lang="en-US" dirty="0"/>
              <a:t> deployment based on service area and the number of 3G meters installed in the field (remaining to be changed out).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115226"/>
              </p:ext>
            </p:extLst>
          </p:nvPr>
        </p:nvGraphicFramePr>
        <p:xfrm>
          <a:off x="822960" y="2514597"/>
          <a:ext cx="7787641" cy="3581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4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7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76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172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DEPLOYMENT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REMAINING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REGION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DEPLOYED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SINGLE PHASE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POLYPHASE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GULF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72,968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1,703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CENTRAL &amp; NORTH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49,686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1,429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1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LEWISVILLE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41,033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1,147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1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WEST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14,336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1,301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23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178,023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2,112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5,580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908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Lubbock Retail Integration Task Force (LRITF)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Flight Test LPL023 to include only existing / certified REPS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Action Item List Timelines for ~55 Items, including: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Transition to Competition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Customer Education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PUCT Requirements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ERCOT Market Requirements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LP&amp;L Rates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POLR / VREP / DREP RFP Issued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LP&amp;L RFP Call October 26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RFPs due November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Updated documents posted to LRITF page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6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B01B838B-465A-43C8-AC2A-78A03061D80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</Words>
  <Application>Microsoft Office PowerPoint</Application>
  <PresentationFormat>On-screen Show (4:3)</PresentationFormat>
  <Paragraphs>81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Wingdings</vt:lpstr>
      <vt:lpstr>Custom Design</vt:lpstr>
      <vt:lpstr>Retrospect</vt:lpstr>
      <vt:lpstr>October 26, 2022 RMS Update to TAC</vt:lpstr>
      <vt:lpstr>October 11 RMS Voting Items Approved </vt:lpstr>
      <vt:lpstr>TNMP 3G Remediation Update </vt:lpstr>
      <vt:lpstr>Lubbock Retail Integration Task Force (LRITF)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2022-10-25T22:35:45Z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91c5e66e-451b-407e-96e6-6a377931453e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