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75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D10E9-9F07-C11C-A03E-34E386155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1DCB0-9BD6-1C33-497A-9B7A3EA9C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7FDEF-F87B-FBDF-B8C6-B28EC5CC5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C3995-FDB3-A6B9-AEE9-71BBA4E7F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1D59C-5259-4917-D12A-BEF5EE06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5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65A49-8FBC-BEC0-EFCB-F15699335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031080-4DA2-A51C-1C94-4EAC67AF1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E515B-061C-393A-9D7D-62BECF2E8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15846-78C7-D462-48E3-CDE7C2670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9519A-F130-EE10-3641-08AACAE47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6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FF9A20-7293-3B6E-E0F8-591CA8112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4B9A1-C565-4A56-1C1F-558A0B619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81F71-36AA-C3D8-5001-33BBDF558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234CE-6131-3FDE-6B80-DB485352F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8E7C7-83EC-B498-B52B-8BBDD24DC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4A94D-5F4F-4247-E0F9-941AEA256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363AB-9E84-197B-03B9-DD1CA56FB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65D28-3387-FC42-BF02-4CC45857C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27F0C-F4C3-9964-63B7-450A941C3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6782A-AE39-C04B-6E52-6C789C10F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9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E637A-3B4A-0F5C-0574-BA74DBA7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E6311-37A0-C545-7CCC-2A328BBD9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AB3AC-4993-0A08-93E8-AB532DFD3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07480-DEEB-0073-6CA0-C532F3B2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1FD5D-AEBC-5A53-0187-6AA940B62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17350-6821-5D3B-595D-CD3BE6CF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41AC3-CEE7-7C32-BE4B-ADBE52C596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08EC6-D5C7-6493-6186-D4027A255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ED077-F4F0-BC46-7A35-C885725D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1329D-B472-D544-3529-1BE549420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FBD65-5001-6B3C-B9EE-EA32AED33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3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1FC23-C73B-C5D2-FEB7-04CDD12F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D4A81-A682-B4B1-A6E0-ECBBBE1B1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CD8BF-4D7D-57D1-5CCE-ACAFFE8F9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FE7FBD-952C-3687-ABC1-2781CE0C83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BAFD28-E346-243C-A3DA-4B2F1DE96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AF3234-0984-C438-3808-D90D716C9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25ED30-0CA9-B45B-0AAD-94BC768D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1F39E-6FD4-9786-8013-B48118568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7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EC8AB-C5DD-D7D7-ECC4-5C087943E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24B9EC-1206-14E2-D610-32A66EEE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98EC1-2C45-3ED3-2CD7-752F31AD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06E975-A1D0-1238-CD31-5977C5B4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9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6254AD-CFD4-5139-8AE4-068908FD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07584-8CE1-67D8-1605-FFFE33310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6F310-613A-5150-9E64-79D2CB6E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5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3C9EC-E672-5F3D-0B5C-33ECDBEFD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9FE5D-9629-B69E-D669-134711B93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109FC-EF90-F856-A757-1FCC2916C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32235E-E3DB-1A11-FA9A-F8D0CCD60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C39CCA-F02D-73C2-2949-56AEEE80E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09C2F7-AA70-7C78-3324-8426581F3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2B1A2-988D-844E-D505-10FA12DD4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9F1F0-47A8-1331-FC4D-C4A367CDE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19CE05-C86F-A918-D8AC-D01F20198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75C14-EC0B-C661-8F64-6BAD8FC2D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CA847-7FD2-6BF0-5DA9-22ECDFA9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97A53-2BD8-BAB9-87E7-D71B9AAB3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5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156377-8CA8-7BEF-55CB-3E79AD488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7C4BE-0D94-A08B-BBDD-31BD623DB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ACC7C-EFAA-4724-C27D-7C8CA48698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5A3B6-4D7F-8443-9C80-35D99A24DBCF}" type="datetimeFigureOut">
              <a:rPr lang="en-US" smtClean="0"/>
              <a:t>10/24/22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B268A-2839-94BD-35E1-46E4CA5BE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7935-E056-1720-6B80-8B2DE6D3B5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3C1FC-F205-DC47-A6AE-8B310F6A2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8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43EA7-1F9D-5456-6304-3B9FF01CF1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LFL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7A2D1-A579-FF63-EEE3-D082C7907C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Eric Goff, on behalf of </a:t>
            </a:r>
            <a:r>
              <a:rPr lang="en-US" dirty="0" err="1"/>
              <a:t>Lancium</a:t>
            </a:r>
            <a:endParaRPr lang="en-US" dirty="0"/>
          </a:p>
          <a:p>
            <a:r>
              <a:rPr lang="en-US" dirty="0"/>
              <a:t>Goff Policy</a:t>
            </a:r>
          </a:p>
        </p:txBody>
      </p:sp>
    </p:spTree>
    <p:extLst>
      <p:ext uri="{BB962C8B-B14F-4D97-AF65-F5344CB8AC3E}">
        <p14:creationId xmlns:p14="http://schemas.microsoft.com/office/powerpoint/2010/main" val="4335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A053B-A3ED-9F5F-2A7A-82BF0552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LFL-33: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Consider the impacts of and need for rules related to self-limiting RAS/CMPs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4C54E-7EA8-5126-450A-A87CEA6C7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Real Time Ops:</a:t>
            </a:r>
            <a:endParaRPr lang="en-US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Consider whether a Regional Standard for economic demand response can modify NERC compliance for planning and operations for economic curtailment.</a:t>
            </a:r>
          </a:p>
          <a:p>
            <a:pPr lvl="1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Alternatively, explore whether planning cases can really be expected in real time, given the possible small interconnection queue</a:t>
            </a:r>
          </a:p>
          <a:p>
            <a:pPr lvl="1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Finally, modify contingency processing and analysis so that voluntary load curtailment can resolve congestion, and that load can be studied as offline for all operational studies</a:t>
            </a:r>
          </a:p>
          <a:p>
            <a:pPr lvl="2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Therefore, ERCOT can choose not to activate a contingency if it can instead have a load economically curtail (Protocol Section 6.5.7.1.9)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6.5.7.1.9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8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A370E-A160-55EF-CFD1-7A6265814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LFL-35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C33D6-721D-E635-52D8-D81349903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“Consider what  changes to outage coordination processes are needed to incorporate LFL, including load assumptions for outage coordination studies.”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Allow Outage Coordination to request if an LFL will curtail for a planned outage, or to require an LFL to curtail for a maintenance or forced outage. Curtailment can be to either turn offline or to not exceed a specified power level.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98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B2ED2-D3DB-4B7E-4D4A-58B0C9931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42449"/>
          </a:xfrm>
        </p:spPr>
        <p:txBody>
          <a:bodyPr>
            <a:normAutofit/>
          </a:bodyPr>
          <a:lstStyle/>
          <a:p>
            <a:r>
              <a:rPr lang="en-US" sz="2400" dirty="0"/>
              <a:t>LFL-37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Consider forecasting impacts of LFL co-locating with Generation Resources</a:t>
            </a:r>
            <a:b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LFL-45 Identify impacts to load forecasting and consider what process changes are necessary to incorporate LFL.</a:t>
            </a:r>
            <a:b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7C6F2-720A-5A27-9D32-C80E1B9CF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Will the neural network component of the load forecast be able to handle this?</a:t>
            </a:r>
          </a:p>
          <a:p>
            <a:r>
              <a:rPr lang="en-US" dirty="0"/>
              <a:t>Does the load forecast need more data, such as a current bitcoin price?</a:t>
            </a:r>
          </a:p>
          <a:p>
            <a:r>
              <a:rPr lang="en-US" dirty="0"/>
              <a:t>Does NPRR 1139 help with this?</a:t>
            </a:r>
          </a:p>
        </p:txBody>
      </p:sp>
    </p:spTree>
    <p:extLst>
      <p:ext uri="{BB962C8B-B14F-4D97-AF65-F5344CB8AC3E}">
        <p14:creationId xmlns:p14="http://schemas.microsoft.com/office/powerpoint/2010/main" val="256631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259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LFL Updates</vt:lpstr>
      <vt:lpstr>LFL-33: Consider the impacts of and need for rules related to self-limiting RAS/CMPs</vt:lpstr>
      <vt:lpstr>LFL-35 </vt:lpstr>
      <vt:lpstr>LFL-37 Consider forecasting impacts of LFL co-locating with Generation Resources LFL-45 Identify impacts to load forecasting and consider what process changes are necessary to incorporate LFL.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LFL Updates</dc:title>
  <dc:creator>eric@ericwintersgoff.com</dc:creator>
  <cp:lastModifiedBy>eric@ericwintersgoff.com</cp:lastModifiedBy>
  <cp:revision>2</cp:revision>
  <dcterms:created xsi:type="dcterms:W3CDTF">2022-10-24T13:35:30Z</dcterms:created>
  <dcterms:modified xsi:type="dcterms:W3CDTF">2022-10-24T14:02:33Z</dcterms:modified>
</cp:coreProperties>
</file>