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1"/>
  </p:notesMasterIdLst>
  <p:handoutMasterIdLst>
    <p:handoutMasterId r:id="rId12"/>
  </p:handoutMasterIdLst>
  <p:sldIdLst>
    <p:sldId id="260" r:id="rId6"/>
    <p:sldId id="268" r:id="rId7"/>
    <p:sldId id="270" r:id="rId8"/>
    <p:sldId id="269" r:id="rId9"/>
    <p:sldId id="27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3" autoAdjust="0"/>
    <p:restoredTop sz="94660"/>
  </p:normalViewPr>
  <p:slideViewPr>
    <p:cSldViewPr showGuides="1">
      <p:cViewPr varScale="1">
        <p:scale>
          <a:sx n="80" d="100"/>
          <a:sy n="80" d="100"/>
        </p:scale>
        <p:origin x="114" y="5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74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Large Flexible Loads in SSWG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97370-84B4-4790-9C30-631D8B4B4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Definitions and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46A1D-31F2-4A7C-A11A-8690E22F6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 flexible loads (LFLs) in planning will be defined as any load registered as a CLR, NCLR, or Interruptible load</a:t>
            </a:r>
          </a:p>
          <a:p>
            <a:pPr lvl="1"/>
            <a:r>
              <a:rPr lang="en-US" dirty="0"/>
              <a:t>In the planning cases will be classified into two buckets</a:t>
            </a:r>
          </a:p>
          <a:p>
            <a:pPr lvl="2"/>
            <a:r>
              <a:rPr lang="en-US" dirty="0"/>
              <a:t>Controllable and Discrete</a:t>
            </a:r>
          </a:p>
          <a:p>
            <a:r>
              <a:rPr lang="en-US" dirty="0"/>
              <a:t>Operational and planned LFLs will be modeled by ERCOT according to ERCOT registration information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F055E-7173-4B0A-8E46-766F403703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E9DDB2-0D3E-4F3C-8A2E-ABDC47CE6E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725" t="32230" r="290" b="2015"/>
          <a:stretch/>
        </p:blipFill>
        <p:spPr>
          <a:xfrm>
            <a:off x="2895600" y="4057817"/>
            <a:ext cx="4648200" cy="2213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521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AE53A-8BEE-429D-AAB3-9F7B4ABD6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Functionality in SSWG Planning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3CE9E-0BFD-404B-A156-9564BA435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Controllable loads should be SCED dispatched over a continuous range utilizing a price curve</a:t>
            </a:r>
          </a:p>
          <a:p>
            <a:pPr lvl="1"/>
            <a:r>
              <a:rPr lang="en-US" dirty="0"/>
              <a:t>Will be used to alleviate congestion, contingency violations, and capacity issues in SCOPF</a:t>
            </a:r>
          </a:p>
          <a:p>
            <a:r>
              <a:rPr lang="en-US" dirty="0"/>
              <a:t>Discrete loads will be removed in blocks taking out either a portion of the load or the entire load minus station service</a:t>
            </a:r>
          </a:p>
          <a:p>
            <a:pPr lvl="1"/>
            <a:r>
              <a:rPr lang="en-US" dirty="0"/>
              <a:t>Will be used to alleviate capacity issues as a measure of last resort prior to utilizing reserves at ERCOT discretion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006ED4-79CB-40E0-B154-87FFD34BCE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2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73E57-7152-4936-B95E-49D5B8E87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Upgrades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21DAC-80CA-418D-95F6-F3AFC0F89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desired functionality will be dependent on changes to power system simulators</a:t>
            </a:r>
          </a:p>
          <a:p>
            <a:r>
              <a:rPr lang="en-US" dirty="0"/>
              <a:t>We will need to engage vendors to implement new load types in software</a:t>
            </a:r>
          </a:p>
          <a:p>
            <a:pPr lvl="1"/>
            <a:r>
              <a:rPr lang="en-US" dirty="0"/>
              <a:t>Controllable and Discrete</a:t>
            </a:r>
          </a:p>
          <a:p>
            <a:pPr lvl="1"/>
            <a:r>
              <a:rPr lang="en-US" dirty="0"/>
              <a:t>Some simulators already have a way to assign price benefit curves to loads </a:t>
            </a:r>
          </a:p>
          <a:p>
            <a:r>
              <a:rPr lang="en-US" dirty="0"/>
              <a:t>The OPF/SCOPF methodology in power flow simulators will need to be updated to dispatch the new load types</a:t>
            </a:r>
          </a:p>
          <a:p>
            <a:r>
              <a:rPr lang="en-US" dirty="0"/>
              <a:t>To identify these loads prior to software updates, initial attempts will use PSSE IDs to identify them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C1F5A-9494-42B4-931F-5DA2CC85E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15434-0A61-4EA7-9559-791B8B0C2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D437C-5AD7-4234-9493-5AC7260BF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We need to have a trigger where the projects get included at a stage where the load is no longer speculative.</a:t>
            </a:r>
          </a:p>
          <a:p>
            <a:r>
              <a:rPr lang="en-US" sz="2400" dirty="0"/>
              <a:t>Similar to Planning Guide section 6.9 we would want to include loads which have reached a particular milestone of development.</a:t>
            </a:r>
          </a:p>
          <a:p>
            <a:r>
              <a:rPr lang="en-US" sz="2400" dirty="0"/>
              <a:t>We want to capture the type of load registration in the speculative stage for initial studies for interconnections.</a:t>
            </a:r>
          </a:p>
          <a:p>
            <a:r>
              <a:rPr lang="en-US" sz="2400" dirty="0"/>
              <a:t>We then want those projects to be included in the studies using this registration at the milestone.</a:t>
            </a:r>
          </a:p>
          <a:p>
            <a:r>
              <a:rPr lang="en-US" sz="2400" dirty="0"/>
              <a:t>We need to include future increases as well but those future amounts need to have some credible supporting information.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88878-3556-4643-B71B-ED76DC67AD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1663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2844</TotalTime>
  <Words>324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PowerPoint Presentation</vt:lpstr>
      <vt:lpstr>Load Definitions and Modeling</vt:lpstr>
      <vt:lpstr>Load Functionality in SSWG Planning Cases</vt:lpstr>
      <vt:lpstr>Software Upgrades</vt:lpstr>
      <vt:lpstr>Concept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Bill Blevins</cp:lastModifiedBy>
  <cp:revision>37</cp:revision>
  <cp:lastPrinted>2016-01-21T20:53:15Z</cp:lastPrinted>
  <dcterms:created xsi:type="dcterms:W3CDTF">2016-01-21T15:20:31Z</dcterms:created>
  <dcterms:modified xsi:type="dcterms:W3CDTF">2022-10-20T18:29:31Z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