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402" r:id="rId8"/>
    <p:sldId id="286" r:id="rId9"/>
    <p:sldId id="383" r:id="rId10"/>
    <p:sldId id="3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3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68" d="100"/>
          <a:sy n="68" d="100"/>
        </p:scale>
        <p:origin x="148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September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September 2022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075366"/>
              </p:ext>
            </p:extLst>
          </p:nvPr>
        </p:nvGraphicFramePr>
        <p:xfrm>
          <a:off x="228600" y="959096"/>
          <a:ext cx="8382000" cy="878126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5112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047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September</a:t>
            </a:r>
            <a:r>
              <a:rPr lang="en-US" dirty="0"/>
              <a:t>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807532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12,192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Sept.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655670"/>
              </p:ext>
            </p:extLst>
          </p:nvPr>
        </p:nvGraphicFramePr>
        <p:xfrm>
          <a:off x="438509" y="732605"/>
          <a:ext cx="8382000" cy="3860882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Sept.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11391"/>
              </p:ext>
            </p:extLst>
          </p:nvPr>
        </p:nvGraphicFramePr>
        <p:xfrm>
          <a:off x="438509" y="732605"/>
          <a:ext cx="8382000" cy="4606571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9620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45295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1114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1168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30503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73606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48855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84658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15755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4127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9989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6201</TotalTime>
  <Words>370</Words>
  <Application>Microsoft Office PowerPoint</Application>
  <PresentationFormat>On-screen Show (4:3)</PresentationFormat>
  <Paragraphs>225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September 2022</vt:lpstr>
      <vt:lpstr>IRR Summary – September 2022</vt:lpstr>
      <vt:lpstr>IRR ≥ 95%, ≥ 100 Scored Intervals – Sept. 2022</vt:lpstr>
      <vt:lpstr>IRR &lt; 95%, ≥ 100 Scored Intervals – Sept.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300</cp:revision>
  <cp:lastPrinted>2016-01-21T20:53:15Z</cp:lastPrinted>
  <dcterms:created xsi:type="dcterms:W3CDTF">2016-01-21T15:20:31Z</dcterms:created>
  <dcterms:modified xsi:type="dcterms:W3CDTF">2022-10-14T14:59:19Z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