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402" r:id="rId8"/>
    <p:sldId id="286" r:id="rId9"/>
    <p:sldId id="383" r:id="rId10"/>
    <p:sldId id="38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383"/>
            <p14:sldId id="3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6" autoAdjust="0"/>
    <p:restoredTop sz="94660"/>
  </p:normalViewPr>
  <p:slideViewPr>
    <p:cSldViewPr showGuides="1">
      <p:cViewPr varScale="1">
        <p:scale>
          <a:sx n="68" d="100"/>
          <a:sy n="68" d="100"/>
        </p:scale>
        <p:origin x="148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84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33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September 2022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September 2022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209F21-8780-420B-9080-2F425C39D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075366"/>
              </p:ext>
            </p:extLst>
          </p:nvPr>
        </p:nvGraphicFramePr>
        <p:xfrm>
          <a:off x="228600" y="959096"/>
          <a:ext cx="8382000" cy="878126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509356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9160998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3260261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73559609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345580043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73868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51124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047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September</a:t>
            </a:r>
            <a:r>
              <a:rPr lang="en-US" dirty="0"/>
              <a:t> 2022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807532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12,192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59.67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Sept.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655670"/>
              </p:ext>
            </p:extLst>
          </p:nvPr>
        </p:nvGraphicFramePr>
        <p:xfrm>
          <a:off x="438509" y="732605"/>
          <a:ext cx="8382000" cy="3860882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98.85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98.65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98.62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56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Sept.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311391"/>
              </p:ext>
            </p:extLst>
          </p:nvPr>
        </p:nvGraphicFramePr>
        <p:xfrm>
          <a:off x="438509" y="732605"/>
          <a:ext cx="8382000" cy="4606571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996204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45295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1114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51168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330503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73606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48855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384658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715755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4127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09989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61424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2" ma:contentTypeDescription="Create a new document." ma:contentTypeScope="" ma:versionID="9af9a6a7f20f8b3a59fa1b39039166a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BEE5DD9-1EAF-4C2C-8CF9-2B2A48027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6201</TotalTime>
  <Words>370</Words>
  <Application>Microsoft Office PowerPoint</Application>
  <PresentationFormat>On-screen Show (4:3)</PresentationFormat>
  <Paragraphs>225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September 2022</vt:lpstr>
      <vt:lpstr>IRR Summary – September 2022</vt:lpstr>
      <vt:lpstr>IRR ≥ 95%, ≥ 100 Scored Intervals – Sept. 2022</vt:lpstr>
      <vt:lpstr>IRR &lt; 95%, ≥ 100 Scored Intervals – Sept. 2022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Gonzales, David</cp:lastModifiedBy>
  <cp:revision>300</cp:revision>
  <cp:lastPrinted>2016-01-21T20:53:15Z</cp:lastPrinted>
  <dcterms:created xsi:type="dcterms:W3CDTF">2016-01-21T15:20:31Z</dcterms:created>
  <dcterms:modified xsi:type="dcterms:W3CDTF">2022-10-14T14:59:19Z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