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DFE653-702A-454D-A765-EC5E8089EF20}" v="3" dt="2022-10-12T17:35:19.7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24DFE653-702A-454D-A765-EC5E8089EF20}"/>
    <pc:docChg chg="undo custSel modSld">
      <pc:chgData name="Phillips, Cory" userId="6c597cff-5f3b-4912-8764-37cc172c8644" providerId="ADAL" clId="{24DFE653-702A-454D-A765-EC5E8089EF20}" dt="2022-10-12T17:35:48.238" v="52" actId="113"/>
      <pc:docMkLst>
        <pc:docMk/>
      </pc:docMkLst>
      <pc:sldChg chg="modSp mod">
        <pc:chgData name="Phillips, Cory" userId="6c597cff-5f3b-4912-8764-37cc172c8644" providerId="ADAL" clId="{24DFE653-702A-454D-A765-EC5E8089EF20}" dt="2022-10-12T17:34:54.078" v="14" actId="20577"/>
        <pc:sldMkLst>
          <pc:docMk/>
          <pc:sldMk cId="3190927396" sldId="267"/>
        </pc:sldMkLst>
        <pc:spChg chg="mod">
          <ac:chgData name="Phillips, Cory" userId="6c597cff-5f3b-4912-8764-37cc172c8644" providerId="ADAL" clId="{24DFE653-702A-454D-A765-EC5E8089EF20}" dt="2022-10-12T17:34:54.078" v="14" actId="20577"/>
          <ac:spMkLst>
            <pc:docMk/>
            <pc:sldMk cId="3190927396" sldId="267"/>
            <ac:spMk id="5" creationId="{00000000-0000-0000-0000-000000000000}"/>
          </ac:spMkLst>
        </pc:spChg>
      </pc:sldChg>
      <pc:sldChg chg="addSp delSp modSp mod">
        <pc:chgData name="Phillips, Cory" userId="6c597cff-5f3b-4912-8764-37cc172c8644" providerId="ADAL" clId="{24DFE653-702A-454D-A765-EC5E8089EF20}" dt="2022-10-12T17:35:48.238" v="52" actId="113"/>
        <pc:sldMkLst>
          <pc:docMk/>
          <pc:sldMk cId="2216050230" sldId="268"/>
        </pc:sldMkLst>
        <pc:spChg chg="mod">
          <ac:chgData name="Phillips, Cory" userId="6c597cff-5f3b-4912-8764-37cc172c8644" providerId="ADAL" clId="{24DFE653-702A-454D-A765-EC5E8089EF20}" dt="2022-10-12T17:35:01.882" v="26" actId="20577"/>
          <ac:spMkLst>
            <pc:docMk/>
            <pc:sldMk cId="2216050230" sldId="268"/>
            <ac:spMk id="5" creationId="{00000000-0000-0000-0000-000000000000}"/>
          </ac:spMkLst>
        </pc:spChg>
        <pc:spChg chg="mod">
          <ac:chgData name="Phillips, Cory" userId="6c597cff-5f3b-4912-8764-37cc172c8644" providerId="ADAL" clId="{24DFE653-702A-454D-A765-EC5E8089EF20}" dt="2022-10-12T17:35:48.238" v="52" actId="113"/>
          <ac:spMkLst>
            <pc:docMk/>
            <pc:sldMk cId="2216050230" sldId="268"/>
            <ac:spMk id="6" creationId="{00000000-0000-0000-0000-000000000000}"/>
          </ac:spMkLst>
        </pc:spChg>
        <pc:graphicFrameChg chg="add del mod">
          <ac:chgData name="Phillips, Cory" userId="6c597cff-5f3b-4912-8764-37cc172c8644" providerId="ADAL" clId="{24DFE653-702A-454D-A765-EC5E8089EF20}" dt="2022-10-12T17:35:19.652" v="41"/>
          <ac:graphicFrameMkLst>
            <pc:docMk/>
            <pc:sldMk cId="2216050230" sldId="268"/>
            <ac:graphicFrameMk id="2" creationId="{5A5C7C86-0EE7-46F5-BB34-2E22C0604C4D}"/>
          </ac:graphicFrameMkLst>
        </pc:graphicFrame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14AE204B-216D-4CBD-BC83-29C91158A716}"/>
    <pc:docChg chg="undo redo custSel modSld">
      <pc:chgData name="Phillips, Cory" userId="6c597cff-5f3b-4912-8764-37cc172c8644" providerId="ADAL" clId="{14AE204B-216D-4CBD-BC83-29C91158A716}" dt="2022-09-14T14:45:35.150" v="51" actId="113"/>
      <pc:docMkLst>
        <pc:docMk/>
      </pc:docMkLst>
      <pc:sldChg chg="modSp mod">
        <pc:chgData name="Phillips, Cory" userId="6c597cff-5f3b-4912-8764-37cc172c8644" providerId="ADAL" clId="{14AE204B-216D-4CBD-BC83-29C91158A716}" dt="2022-09-14T13:53:19.629" v="13" actId="20577"/>
        <pc:sldMkLst>
          <pc:docMk/>
          <pc:sldMk cId="3190927396" sldId="267"/>
        </pc:sldMkLst>
        <pc:spChg chg="mod">
          <ac:chgData name="Phillips, Cory" userId="6c597cff-5f3b-4912-8764-37cc172c8644" providerId="ADAL" clId="{14AE204B-216D-4CBD-BC83-29C91158A716}" dt="2022-09-14T13:53:19.629" v="13" actId="20577"/>
          <ac:spMkLst>
            <pc:docMk/>
            <pc:sldMk cId="3190927396" sldId="267"/>
            <ac:spMk id="5" creationId="{00000000-0000-0000-0000-000000000000}"/>
          </ac:spMkLst>
        </pc:spChg>
      </pc:sldChg>
      <pc:sldChg chg="addSp delSp modSp mod">
        <pc:chgData name="Phillips, Cory" userId="6c597cff-5f3b-4912-8764-37cc172c8644" providerId="ADAL" clId="{14AE204B-216D-4CBD-BC83-29C91158A716}" dt="2022-09-14T14:45:35.150" v="51" actId="113"/>
        <pc:sldMkLst>
          <pc:docMk/>
          <pc:sldMk cId="2216050230" sldId="268"/>
        </pc:sldMkLst>
        <pc:spChg chg="mod">
          <ac:chgData name="Phillips, Cory" userId="6c597cff-5f3b-4912-8764-37cc172c8644" providerId="ADAL" clId="{14AE204B-216D-4CBD-BC83-29C91158A716}" dt="2022-09-14T13:53:26.811" v="25" actId="20577"/>
          <ac:spMkLst>
            <pc:docMk/>
            <pc:sldMk cId="2216050230" sldId="268"/>
            <ac:spMk id="5" creationId="{00000000-0000-0000-0000-000000000000}"/>
          </ac:spMkLst>
        </pc:spChg>
        <pc:spChg chg="mod">
          <ac:chgData name="Phillips, Cory" userId="6c597cff-5f3b-4912-8764-37cc172c8644" providerId="ADAL" clId="{14AE204B-216D-4CBD-BC83-29C91158A716}" dt="2022-09-14T14:45:35.150" v="51" actId="113"/>
          <ac:spMkLst>
            <pc:docMk/>
            <pc:sldMk cId="2216050230" sldId="268"/>
            <ac:spMk id="6" creationId="{00000000-0000-0000-0000-000000000000}"/>
          </ac:spMkLst>
        </pc:spChg>
        <pc:graphicFrameChg chg="add del mod">
          <ac:chgData name="Phillips, Cory" userId="6c597cff-5f3b-4912-8764-37cc172c8644" providerId="ADAL" clId="{14AE204B-216D-4CBD-BC83-29C91158A716}" dt="2022-09-14T14:44:58.252" v="36"/>
          <ac:graphicFrameMkLst>
            <pc:docMk/>
            <pc:sldMk cId="2216050230" sldId="268"/>
            <ac:graphicFrameMk id="2" creationId="{31AAFA0D-F0DD-4C42-8F44-FF0D24019EB0}"/>
          </ac:graphicFrameMkLst>
        </pc:graphicFrame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October 13,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October 13,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September 15, 2022 PRS Meeting Minutes as presented</a:t>
            </a:r>
          </a:p>
          <a:p>
            <a:pPr lvl="0">
              <a:spcBef>
                <a:spcPts val="600"/>
              </a:spcBef>
              <a:spcAft>
                <a:spcPts val="600"/>
              </a:spcAft>
            </a:pPr>
            <a:r>
              <a:rPr lang="en-US" sz="2400" dirty="0">
                <a:solidFill>
                  <a:schemeClr val="tx1"/>
                </a:solidFill>
              </a:rPr>
              <a:t>To endorse and forward to TAC the 9/15/22 PRS Report and 10/11/22 Impact Analysis for </a:t>
            </a:r>
            <a:r>
              <a:rPr lang="en-US" sz="2400" b="1" dirty="0">
                <a:solidFill>
                  <a:schemeClr val="tx1"/>
                </a:solidFill>
              </a:rPr>
              <a:t>NPRR1128</a:t>
            </a:r>
            <a:r>
              <a:rPr lang="en-US" sz="2400" dirty="0">
                <a:solidFill>
                  <a:schemeClr val="tx1"/>
                </a:solidFill>
              </a:rPr>
              <a:t> with a recommended priority of 2023 and rank of 3760</a:t>
            </a:r>
          </a:p>
          <a:p>
            <a:pPr lvl="0">
              <a:spcBef>
                <a:spcPts val="600"/>
              </a:spcBef>
              <a:spcAft>
                <a:spcPts val="600"/>
              </a:spcAft>
            </a:pPr>
            <a:r>
              <a:rPr lang="en-US" sz="2400" dirty="0">
                <a:solidFill>
                  <a:schemeClr val="tx1"/>
                </a:solidFill>
              </a:rPr>
              <a:t>To endorse and forward to TAC the 9/15/22 PRS Report and 8/30/22 Impact Analysis for </a:t>
            </a:r>
            <a:r>
              <a:rPr lang="en-US" sz="2400" b="1" dirty="0">
                <a:solidFill>
                  <a:schemeClr val="tx1"/>
                </a:solidFill>
              </a:rPr>
              <a:t>NPRR1148</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NPRR1132</a:t>
            </a:r>
            <a:r>
              <a:rPr lang="en-US" sz="2400" dirty="0">
                <a:solidFill>
                  <a:schemeClr val="tx1"/>
                </a:solidFill>
              </a:rPr>
              <a:t> as amended by the 10/11/22 Luminant comments</a:t>
            </a:r>
          </a:p>
          <a:p>
            <a:pPr marL="0" lvl="0" indent="0">
              <a:spcBef>
                <a:spcPts val="600"/>
              </a:spcBef>
              <a:spcAft>
                <a:spcPts val="600"/>
              </a:spcAft>
              <a:buNone/>
            </a:pP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962</TotalTime>
  <Words>274</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October 13, 2022 - Proposed Combined Ballot Methodology</vt:lpstr>
      <vt:lpstr>PRS – October 13,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2022-10-12T17:35:53Z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