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3"/>
  </p:notesMasterIdLst>
  <p:handoutMasterIdLst>
    <p:handoutMasterId r:id="rId24"/>
  </p:handoutMasterIdLst>
  <p:sldIdLst>
    <p:sldId id="260" r:id="rId7"/>
    <p:sldId id="258" r:id="rId8"/>
    <p:sldId id="318" r:id="rId9"/>
    <p:sldId id="350" r:id="rId10"/>
    <p:sldId id="355" r:id="rId11"/>
    <p:sldId id="356" r:id="rId12"/>
    <p:sldId id="701" r:id="rId13"/>
    <p:sldId id="702" r:id="rId14"/>
    <p:sldId id="294" r:id="rId15"/>
    <p:sldId id="267" r:id="rId16"/>
    <p:sldId id="354" r:id="rId17"/>
    <p:sldId id="353" r:id="rId18"/>
    <p:sldId id="398" r:id="rId19"/>
    <p:sldId id="396" r:id="rId20"/>
    <p:sldId id="390" r:id="rId21"/>
    <p:sldId id="374" r:id="rId2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83DA5D-FDBA-46B4-B587-AACA4E3D3432}" v="40" dt="2022-10-11T16:43:38.7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5" d="100"/>
          <a:sy n="115" d="100"/>
        </p:scale>
        <p:origin x="19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4283DA5D-FDBA-46B4-B587-AACA4E3D3432}"/>
    <pc:docChg chg="undo custSel addSld delSld modSld sldOrd modMainMaster">
      <pc:chgData name="Anderson, Troy" userId="04de3903-03dd-44db-8353-3f14e4dd6886" providerId="ADAL" clId="{4283DA5D-FDBA-46B4-B587-AACA4E3D3432}" dt="2022-10-11T16:46:21.956" v="1998" actId="6549"/>
      <pc:docMkLst>
        <pc:docMk/>
      </pc:docMkLst>
      <pc:sldChg chg="modSp mod">
        <pc:chgData name="Anderson, Troy" userId="04de3903-03dd-44db-8353-3f14e4dd6886" providerId="ADAL" clId="{4283DA5D-FDBA-46B4-B587-AACA4E3D3432}" dt="2022-10-11T16:46:21.956" v="1998" actId="6549"/>
        <pc:sldMkLst>
          <pc:docMk/>
          <pc:sldMk cId="530499478" sldId="258"/>
        </pc:sldMkLst>
        <pc:spChg chg="mod">
          <ac:chgData name="Anderson, Troy" userId="04de3903-03dd-44db-8353-3f14e4dd6886" providerId="ADAL" clId="{4283DA5D-FDBA-46B4-B587-AACA4E3D3432}" dt="2022-10-11T16:46:21.956" v="1998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4283DA5D-FDBA-46B4-B587-AACA4E3D3432}" dt="2022-09-15T20:18:35.388" v="10" actId="20577"/>
        <pc:sldMkLst>
          <pc:docMk/>
          <pc:sldMk cId="730603795" sldId="260"/>
        </pc:sldMkLst>
        <pc:spChg chg="mod">
          <ac:chgData name="Anderson, Troy" userId="04de3903-03dd-44db-8353-3f14e4dd6886" providerId="ADAL" clId="{4283DA5D-FDBA-46B4-B587-AACA4E3D3432}" dt="2022-09-15T20:18:35.388" v="10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4283DA5D-FDBA-46B4-B587-AACA4E3D3432}" dt="2022-09-29T18:07:15.520" v="457" actId="1035"/>
        <pc:sldMkLst>
          <pc:docMk/>
          <pc:sldMk cId="3190927396" sldId="267"/>
        </pc:sldMkLst>
        <pc:spChg chg="add del mod">
          <ac:chgData name="Anderson, Troy" userId="04de3903-03dd-44db-8353-3f14e4dd6886" providerId="ADAL" clId="{4283DA5D-FDBA-46B4-B587-AACA4E3D3432}" dt="2022-09-29T18:06:45.678" v="424" actId="478"/>
          <ac:spMkLst>
            <pc:docMk/>
            <pc:sldMk cId="3190927396" sldId="267"/>
            <ac:spMk id="3" creationId="{BF6D5DD6-EAAE-4376-BA98-BA04F5C8DE7B}"/>
          </ac:spMkLst>
        </pc:spChg>
        <pc:spChg chg="mod">
          <ac:chgData name="Anderson, Troy" userId="04de3903-03dd-44db-8353-3f14e4dd6886" providerId="ADAL" clId="{4283DA5D-FDBA-46B4-B587-AACA4E3D3432}" dt="2022-09-20T18:56:22.620" v="313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4283DA5D-FDBA-46B4-B587-AACA4E3D3432}" dt="2022-09-29T18:07:15.520" v="457" actId="1035"/>
          <ac:picMkLst>
            <pc:docMk/>
            <pc:sldMk cId="3190927396" sldId="267"/>
            <ac:picMk id="7" creationId="{ED07C405-9CB2-4D00-BA82-7210C848D657}"/>
          </ac:picMkLst>
        </pc:picChg>
        <pc:picChg chg="del mod">
          <ac:chgData name="Anderson, Troy" userId="04de3903-03dd-44db-8353-3f14e4dd6886" providerId="ADAL" clId="{4283DA5D-FDBA-46B4-B587-AACA4E3D3432}" dt="2022-09-29T18:06:41.263" v="423" actId="478"/>
          <ac:picMkLst>
            <pc:docMk/>
            <pc:sldMk cId="3190927396" sldId="267"/>
            <ac:picMk id="8" creationId="{20424DB1-1B90-468E-93E7-BB91150154F4}"/>
          </ac:picMkLst>
        </pc:picChg>
      </pc:sldChg>
      <pc:sldChg chg="modSp mod">
        <pc:chgData name="Anderson, Troy" userId="04de3903-03dd-44db-8353-3f14e4dd6886" providerId="ADAL" clId="{4283DA5D-FDBA-46B4-B587-AACA4E3D3432}" dt="2022-10-11T16:43:44.712" v="1997" actId="20577"/>
        <pc:sldMkLst>
          <pc:docMk/>
          <pc:sldMk cId="135025254" sldId="294"/>
        </pc:sldMkLst>
        <pc:spChg chg="mod">
          <ac:chgData name="Anderson, Troy" userId="04de3903-03dd-44db-8353-3f14e4dd6886" providerId="ADAL" clId="{4283DA5D-FDBA-46B4-B587-AACA4E3D3432}" dt="2022-10-09T19:54:37.854" v="1809" actId="1035"/>
          <ac:spMkLst>
            <pc:docMk/>
            <pc:sldMk cId="135025254" sldId="294"/>
            <ac:spMk id="2" creationId="{00000000-0000-0000-0000-000000000000}"/>
          </ac:spMkLst>
        </pc:spChg>
        <pc:spChg chg="mod">
          <ac:chgData name="Anderson, Troy" userId="04de3903-03dd-44db-8353-3f14e4dd6886" providerId="ADAL" clId="{4283DA5D-FDBA-46B4-B587-AACA4E3D3432}" dt="2022-09-15T20:20:30.332" v="39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4283DA5D-FDBA-46B4-B587-AACA4E3D3432}" dt="2022-10-11T16:43:44.712" v="1997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4283DA5D-FDBA-46B4-B587-AACA4E3D3432}" dt="2022-10-09T19:54:26.152" v="1805" actId="1036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4283DA5D-FDBA-46B4-B587-AACA4E3D3432}" dt="2022-10-05T16:26:10.057" v="651" actId="403"/>
        <pc:sldMkLst>
          <pc:docMk/>
          <pc:sldMk cId="4064255820" sldId="318"/>
        </pc:sldMkLst>
        <pc:spChg chg="mod">
          <ac:chgData name="Anderson, Troy" userId="04de3903-03dd-44db-8353-3f14e4dd6886" providerId="ADAL" clId="{4283DA5D-FDBA-46B4-B587-AACA4E3D3432}" dt="2022-10-05T16:26:10.057" v="651" actId="403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4283DA5D-FDBA-46B4-B587-AACA4E3D3432}" dt="2022-10-10T00:54:19.498" v="1978" actId="478"/>
        <pc:sldMkLst>
          <pc:docMk/>
          <pc:sldMk cId="3993419778" sldId="350"/>
        </pc:sldMkLst>
        <pc:spChg chg="add del mod">
          <ac:chgData name="Anderson, Troy" userId="04de3903-03dd-44db-8353-3f14e4dd6886" providerId="ADAL" clId="{4283DA5D-FDBA-46B4-B587-AACA4E3D3432}" dt="2022-10-05T14:34:24.948" v="567" actId="478"/>
          <ac:spMkLst>
            <pc:docMk/>
            <pc:sldMk cId="3993419778" sldId="350"/>
            <ac:spMk id="4" creationId="{71EFCFBD-CA5A-4D54-BAA1-C46967B898A5}"/>
          </ac:spMkLst>
        </pc:spChg>
        <pc:spChg chg="mod">
          <ac:chgData name="Anderson, Troy" userId="04de3903-03dd-44db-8353-3f14e4dd6886" providerId="ADAL" clId="{4283DA5D-FDBA-46B4-B587-AACA4E3D3432}" dt="2022-10-09T19:57:33.477" v="1871" actId="403"/>
          <ac:spMkLst>
            <pc:docMk/>
            <pc:sldMk cId="3993419778" sldId="350"/>
            <ac:spMk id="31" creationId="{FAFD570D-FC2B-499D-ABED-C30625E18FC6}"/>
          </ac:spMkLst>
        </pc:spChg>
        <pc:spChg chg="mod">
          <ac:chgData name="Anderson, Troy" userId="04de3903-03dd-44db-8353-3f14e4dd6886" providerId="ADAL" clId="{4283DA5D-FDBA-46B4-B587-AACA4E3D3432}" dt="2022-09-15T21:39:26.422" v="154" actId="207"/>
          <ac:spMkLst>
            <pc:docMk/>
            <pc:sldMk cId="3993419778" sldId="350"/>
            <ac:spMk id="38" creationId="{1FF61AC0-C7DB-4A25-AADC-B7C5E8C0B22A}"/>
          </ac:spMkLst>
        </pc:spChg>
        <pc:spChg chg="del">
          <ac:chgData name="Anderson, Troy" userId="04de3903-03dd-44db-8353-3f14e4dd6886" providerId="ADAL" clId="{4283DA5D-FDBA-46B4-B587-AACA4E3D3432}" dt="2022-10-09T19:56:18.037" v="1833" actId="478"/>
          <ac:spMkLst>
            <pc:docMk/>
            <pc:sldMk cId="3993419778" sldId="350"/>
            <ac:spMk id="41" creationId="{8EE7D6DF-0F7B-475F-9021-F58A4E3A0A93}"/>
          </ac:spMkLst>
        </pc:spChg>
        <pc:spChg chg="mod">
          <ac:chgData name="Anderson, Troy" userId="04de3903-03dd-44db-8353-3f14e4dd6886" providerId="ADAL" clId="{4283DA5D-FDBA-46B4-B587-AACA4E3D3432}" dt="2022-09-28T15:49:01.199" v="406" actId="1076"/>
          <ac:spMkLst>
            <pc:docMk/>
            <pc:sldMk cId="3993419778" sldId="350"/>
            <ac:spMk id="48" creationId="{BA54BB81-C4CA-4858-B2A6-33A342EEDFE4}"/>
          </ac:spMkLst>
        </pc:spChg>
        <pc:spChg chg="mod">
          <ac:chgData name="Anderson, Troy" userId="04de3903-03dd-44db-8353-3f14e4dd6886" providerId="ADAL" clId="{4283DA5D-FDBA-46B4-B587-AACA4E3D3432}" dt="2022-10-10T00:40:51.117" v="1976" actId="403"/>
          <ac:spMkLst>
            <pc:docMk/>
            <pc:sldMk cId="3993419778" sldId="350"/>
            <ac:spMk id="50" creationId="{0F180DDC-31F0-4FDE-9149-5350629C28EA}"/>
          </ac:spMkLst>
        </pc:spChg>
        <pc:spChg chg="mod">
          <ac:chgData name="Anderson, Troy" userId="04de3903-03dd-44db-8353-3f14e4dd6886" providerId="ADAL" clId="{4283DA5D-FDBA-46B4-B587-AACA4E3D3432}" dt="2022-10-09T19:55:40.596" v="1828" actId="1035"/>
          <ac:spMkLst>
            <pc:docMk/>
            <pc:sldMk cId="3993419778" sldId="350"/>
            <ac:spMk id="56" creationId="{D0B54A94-E156-4367-B642-F8C3A3B97E4E}"/>
          </ac:spMkLst>
        </pc:spChg>
        <pc:spChg chg="add del mod">
          <ac:chgData name="Anderson, Troy" userId="04de3903-03dd-44db-8353-3f14e4dd6886" providerId="ADAL" clId="{4283DA5D-FDBA-46B4-B587-AACA4E3D3432}" dt="2022-10-10T00:54:19.498" v="1978" actId="478"/>
          <ac:spMkLst>
            <pc:docMk/>
            <pc:sldMk cId="3993419778" sldId="350"/>
            <ac:spMk id="60" creationId="{DB8F7EC6-1556-4921-8106-EC402C1327BD}"/>
          </ac:spMkLst>
        </pc:spChg>
        <pc:spChg chg="add mod">
          <ac:chgData name="Anderson, Troy" userId="04de3903-03dd-44db-8353-3f14e4dd6886" providerId="ADAL" clId="{4283DA5D-FDBA-46B4-B587-AACA4E3D3432}" dt="2022-10-10T00:40:33.509" v="1965" actId="1035"/>
          <ac:spMkLst>
            <pc:docMk/>
            <pc:sldMk cId="3993419778" sldId="350"/>
            <ac:spMk id="62" creationId="{98AF0D27-623B-45BD-884A-A2217AD9994E}"/>
          </ac:spMkLst>
        </pc:spChg>
        <pc:spChg chg="mod">
          <ac:chgData name="Anderson, Troy" userId="04de3903-03dd-44db-8353-3f14e4dd6886" providerId="ADAL" clId="{4283DA5D-FDBA-46B4-B587-AACA4E3D3432}" dt="2022-10-09T19:56:57.836" v="1859" actId="1036"/>
          <ac:spMkLst>
            <pc:docMk/>
            <pc:sldMk cId="3993419778" sldId="350"/>
            <ac:spMk id="63" creationId="{137BEB68-90B5-4990-A00C-980DF9A120E1}"/>
          </ac:spMkLst>
        </pc:spChg>
        <pc:spChg chg="mod">
          <ac:chgData name="Anderson, Troy" userId="04de3903-03dd-44db-8353-3f14e4dd6886" providerId="ADAL" clId="{4283DA5D-FDBA-46B4-B587-AACA4E3D3432}" dt="2022-10-09T19:58:34.995" v="1886" actId="1036"/>
          <ac:spMkLst>
            <pc:docMk/>
            <pc:sldMk cId="3993419778" sldId="350"/>
            <ac:spMk id="65" creationId="{22C07CF6-93C7-4668-A8E0-D415AB3C5799}"/>
          </ac:spMkLst>
        </pc:spChg>
        <pc:graphicFrameChg chg="mod modGraphic">
          <ac:chgData name="Anderson, Troy" userId="04de3903-03dd-44db-8353-3f14e4dd6886" providerId="ADAL" clId="{4283DA5D-FDBA-46B4-B587-AACA4E3D3432}" dt="2022-10-10T00:40:56.286" v="1977" actId="207"/>
          <ac:graphicFrameMkLst>
            <pc:docMk/>
            <pc:sldMk cId="3993419778" sldId="350"/>
            <ac:graphicFrameMk id="33" creationId="{00000000-0000-0000-0000-000000000000}"/>
          </ac:graphicFrameMkLst>
        </pc:graphicFrameChg>
        <pc:cxnChg chg="del mod">
          <ac:chgData name="Anderson, Troy" userId="04de3903-03dd-44db-8353-3f14e4dd6886" providerId="ADAL" clId="{4283DA5D-FDBA-46B4-B587-AACA4E3D3432}" dt="2022-10-05T14:34:05.045" v="555" actId="478"/>
          <ac:cxnSpMkLst>
            <pc:docMk/>
            <pc:sldMk cId="3993419778" sldId="350"/>
            <ac:cxnSpMk id="60" creationId="{91C3E139-B346-4841-9992-9B55F2D63656}"/>
          </ac:cxnSpMkLst>
        </pc:cxnChg>
        <pc:cxnChg chg="del mod">
          <ac:chgData name="Anderson, Troy" userId="04de3903-03dd-44db-8353-3f14e4dd6886" providerId="ADAL" clId="{4283DA5D-FDBA-46B4-B587-AACA4E3D3432}" dt="2022-10-05T14:34:03.748" v="554" actId="478"/>
          <ac:cxnSpMkLst>
            <pc:docMk/>
            <pc:sldMk cId="3993419778" sldId="350"/>
            <ac:cxnSpMk id="62" creationId="{8E11ABA6-E9BD-40A0-B17B-FB77A7AD89E5}"/>
          </ac:cxnSpMkLst>
        </pc:cxnChg>
      </pc:sldChg>
      <pc:sldChg chg="modSp mod">
        <pc:chgData name="Anderson, Troy" userId="04de3903-03dd-44db-8353-3f14e4dd6886" providerId="ADAL" clId="{4283DA5D-FDBA-46B4-B587-AACA4E3D3432}" dt="2022-10-05T20:19:38.608" v="708" actId="14100"/>
        <pc:sldMkLst>
          <pc:docMk/>
          <pc:sldMk cId="2006856330" sldId="353"/>
        </pc:sldMkLst>
        <pc:spChg chg="mod">
          <ac:chgData name="Anderson, Troy" userId="04de3903-03dd-44db-8353-3f14e4dd6886" providerId="ADAL" clId="{4283DA5D-FDBA-46B4-B587-AACA4E3D3432}" dt="2022-10-05T20:19:23.476" v="707" actId="14100"/>
          <ac:spMkLst>
            <pc:docMk/>
            <pc:sldMk cId="2006856330" sldId="353"/>
            <ac:spMk id="3" creationId="{00000000-0000-0000-0000-000000000000}"/>
          </ac:spMkLst>
        </pc:spChg>
        <pc:spChg chg="mod">
          <ac:chgData name="Anderson, Troy" userId="04de3903-03dd-44db-8353-3f14e4dd6886" providerId="ADAL" clId="{4283DA5D-FDBA-46B4-B587-AACA4E3D3432}" dt="2022-10-05T20:19:38.608" v="708" actId="14100"/>
          <ac:spMkLst>
            <pc:docMk/>
            <pc:sldMk cId="2006856330" sldId="353"/>
            <ac:spMk id="8" creationId="{00000000-0000-0000-0000-000000000000}"/>
          </ac:spMkLst>
        </pc:spChg>
      </pc:sldChg>
      <pc:sldChg chg="addSp delSp modSp mod">
        <pc:chgData name="Anderson, Troy" userId="04de3903-03dd-44db-8353-3f14e4dd6886" providerId="ADAL" clId="{4283DA5D-FDBA-46B4-B587-AACA4E3D3432}" dt="2022-10-11T16:07:08.571" v="1991" actId="403"/>
        <pc:sldMkLst>
          <pc:docMk/>
          <pc:sldMk cId="3836819165" sldId="355"/>
        </pc:sldMkLst>
        <pc:spChg chg="del">
          <ac:chgData name="Anderson, Troy" userId="04de3903-03dd-44db-8353-3f14e4dd6886" providerId="ADAL" clId="{4283DA5D-FDBA-46B4-B587-AACA4E3D3432}" dt="2022-10-11T16:06:21.923" v="1986" actId="478"/>
          <ac:spMkLst>
            <pc:docMk/>
            <pc:sldMk cId="3836819165" sldId="355"/>
            <ac:spMk id="3" creationId="{00000000-0000-0000-0000-000000000000}"/>
          </ac:spMkLst>
        </pc:spChg>
        <pc:spChg chg="add del mod">
          <ac:chgData name="Anderson, Troy" userId="04de3903-03dd-44db-8353-3f14e4dd6886" providerId="ADAL" clId="{4283DA5D-FDBA-46B4-B587-AACA4E3D3432}" dt="2022-10-11T16:06:25.016" v="1988" actId="478"/>
          <ac:spMkLst>
            <pc:docMk/>
            <pc:sldMk cId="3836819165" sldId="355"/>
            <ac:spMk id="4" creationId="{304B2E70-91C2-43BD-9325-A02A09E2D51B}"/>
          </ac:spMkLst>
        </pc:spChg>
        <pc:spChg chg="add del mod">
          <ac:chgData name="Anderson, Troy" userId="04de3903-03dd-44db-8353-3f14e4dd6886" providerId="ADAL" clId="{4283DA5D-FDBA-46B4-B587-AACA4E3D3432}" dt="2022-10-11T16:06:23.300" v="1987" actId="478"/>
          <ac:spMkLst>
            <pc:docMk/>
            <pc:sldMk cId="3836819165" sldId="355"/>
            <ac:spMk id="7" creationId="{68244254-C08B-4900-920D-0236BBB48ED5}"/>
          </ac:spMkLst>
        </pc:spChg>
        <pc:spChg chg="add mod">
          <ac:chgData name="Anderson, Troy" userId="04de3903-03dd-44db-8353-3f14e4dd6886" providerId="ADAL" clId="{4283DA5D-FDBA-46B4-B587-AACA4E3D3432}" dt="2022-10-11T16:07:08.571" v="1991" actId="403"/>
          <ac:spMkLst>
            <pc:docMk/>
            <pc:sldMk cId="3836819165" sldId="355"/>
            <ac:spMk id="8" creationId="{172C0466-CC3B-4EBC-8463-F172375A2C49}"/>
          </ac:spMkLst>
        </pc:spChg>
      </pc:sldChg>
      <pc:sldChg chg="addSp delSp modSp mod">
        <pc:chgData name="Anderson, Troy" userId="04de3903-03dd-44db-8353-3f14e4dd6886" providerId="ADAL" clId="{4283DA5D-FDBA-46B4-B587-AACA4E3D3432}" dt="2022-10-11T16:42:52.376" v="1992" actId="478"/>
        <pc:sldMkLst>
          <pc:docMk/>
          <pc:sldMk cId="2944727326" sldId="356"/>
        </pc:sldMkLst>
        <pc:spChg chg="add del mod">
          <ac:chgData name="Anderson, Troy" userId="04de3903-03dd-44db-8353-3f14e4dd6886" providerId="ADAL" clId="{4283DA5D-FDBA-46B4-B587-AACA4E3D3432}" dt="2022-09-30T19:00:57.551" v="523" actId="478"/>
          <ac:spMkLst>
            <pc:docMk/>
            <pc:sldMk cId="2944727326" sldId="356"/>
            <ac:spMk id="8" creationId="{27F45141-72DD-42B2-8E28-CD35BCE9642A}"/>
          </ac:spMkLst>
        </pc:spChg>
        <pc:spChg chg="add del mod">
          <ac:chgData name="Anderson, Troy" userId="04de3903-03dd-44db-8353-3f14e4dd6886" providerId="ADAL" clId="{4283DA5D-FDBA-46B4-B587-AACA4E3D3432}" dt="2022-10-11T16:42:52.376" v="1992" actId="478"/>
          <ac:spMkLst>
            <pc:docMk/>
            <pc:sldMk cId="2944727326" sldId="356"/>
            <ac:spMk id="8" creationId="{7DE21B1E-A41C-4BBA-9AD5-82D74CBBF7B0}"/>
          </ac:spMkLst>
        </pc:spChg>
        <pc:graphicFrameChg chg="mod modGraphic">
          <ac:chgData name="Anderson, Troy" userId="04de3903-03dd-44db-8353-3f14e4dd6886" providerId="ADAL" clId="{4283DA5D-FDBA-46B4-B587-AACA4E3D3432}" dt="2022-10-09T19:44:54.601" v="1675" actId="6549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ord">
        <pc:chgData name="Anderson, Troy" userId="04de3903-03dd-44db-8353-3f14e4dd6886" providerId="ADAL" clId="{4283DA5D-FDBA-46B4-B587-AACA4E3D3432}" dt="2022-09-15T20:22:28.291" v="104"/>
        <pc:sldMkLst>
          <pc:docMk/>
          <pc:sldMk cId="4258148812" sldId="374"/>
        </pc:sldMkLst>
      </pc:sldChg>
      <pc:sldChg chg="ord">
        <pc:chgData name="Anderson, Troy" userId="04de3903-03dd-44db-8353-3f14e4dd6886" providerId="ADAL" clId="{4283DA5D-FDBA-46B4-B587-AACA4E3D3432}" dt="2022-09-15T20:22:28.291" v="104"/>
        <pc:sldMkLst>
          <pc:docMk/>
          <pc:sldMk cId="1499309812" sldId="390"/>
        </pc:sldMkLst>
      </pc:sldChg>
      <pc:sldChg chg="ord">
        <pc:chgData name="Anderson, Troy" userId="04de3903-03dd-44db-8353-3f14e4dd6886" providerId="ADAL" clId="{4283DA5D-FDBA-46B4-B587-AACA4E3D3432}" dt="2022-09-15T20:22:28.291" v="104"/>
        <pc:sldMkLst>
          <pc:docMk/>
          <pc:sldMk cId="1590667373" sldId="396"/>
        </pc:sldMkLst>
      </pc:sldChg>
      <pc:sldChg chg="ord">
        <pc:chgData name="Anderson, Troy" userId="04de3903-03dd-44db-8353-3f14e4dd6886" providerId="ADAL" clId="{4283DA5D-FDBA-46B4-B587-AACA4E3D3432}" dt="2022-09-15T20:22:28.291" v="104"/>
        <pc:sldMkLst>
          <pc:docMk/>
          <pc:sldMk cId="2951750515" sldId="398"/>
        </pc:sldMkLst>
      </pc:sldChg>
      <pc:sldChg chg="addSp modSp add del mod">
        <pc:chgData name="Anderson, Troy" userId="04de3903-03dd-44db-8353-3f14e4dd6886" providerId="ADAL" clId="{4283DA5D-FDBA-46B4-B587-AACA4E3D3432}" dt="2022-10-06T16:43:44.883" v="963" actId="1076"/>
        <pc:sldMkLst>
          <pc:docMk/>
          <pc:sldMk cId="3399220062" sldId="701"/>
        </pc:sldMkLst>
        <pc:spChg chg="mod">
          <ac:chgData name="Anderson, Troy" userId="04de3903-03dd-44db-8353-3f14e4dd6886" providerId="ADAL" clId="{4283DA5D-FDBA-46B4-B587-AACA4E3D3432}" dt="2022-10-06T15:23:34.400" v="876" actId="404"/>
          <ac:spMkLst>
            <pc:docMk/>
            <pc:sldMk cId="3399220062" sldId="701"/>
            <ac:spMk id="3" creationId="{17E2C327-7BCE-44E6-81B9-3357960EAEC1}"/>
          </ac:spMkLst>
        </pc:spChg>
        <pc:spChg chg="add mod">
          <ac:chgData name="Anderson, Troy" userId="04de3903-03dd-44db-8353-3f14e4dd6886" providerId="ADAL" clId="{4283DA5D-FDBA-46B4-B587-AACA4E3D3432}" dt="2022-10-06T16:43:44.883" v="963" actId="1076"/>
          <ac:spMkLst>
            <pc:docMk/>
            <pc:sldMk cId="3399220062" sldId="701"/>
            <ac:spMk id="6" creationId="{88F88D66-89E2-4BE0-A95D-09A8E3909FD0}"/>
          </ac:spMkLst>
        </pc:spChg>
      </pc:sldChg>
      <pc:sldChg chg="addSp delSp modSp add mod">
        <pc:chgData name="Anderson, Troy" userId="04de3903-03dd-44db-8353-3f14e4dd6886" providerId="ADAL" clId="{4283DA5D-FDBA-46B4-B587-AACA4E3D3432}" dt="2022-10-09T19:52:33.909" v="1799" actId="1076"/>
        <pc:sldMkLst>
          <pc:docMk/>
          <pc:sldMk cId="817067337" sldId="702"/>
        </pc:sldMkLst>
        <pc:spChg chg="mod">
          <ac:chgData name="Anderson, Troy" userId="04de3903-03dd-44db-8353-3f14e4dd6886" providerId="ADAL" clId="{4283DA5D-FDBA-46B4-B587-AACA4E3D3432}" dt="2022-10-09T19:48:08.461" v="1703" actId="20577"/>
          <ac:spMkLst>
            <pc:docMk/>
            <pc:sldMk cId="817067337" sldId="702"/>
            <ac:spMk id="3" creationId="{17E2C327-7BCE-44E6-81B9-3357960EAEC1}"/>
          </ac:spMkLst>
        </pc:spChg>
        <pc:spChg chg="mod">
          <ac:chgData name="Anderson, Troy" userId="04de3903-03dd-44db-8353-3f14e4dd6886" providerId="ADAL" clId="{4283DA5D-FDBA-46B4-B587-AACA4E3D3432}" dt="2022-10-09T16:50:46.902" v="1089" actId="14100"/>
          <ac:spMkLst>
            <pc:docMk/>
            <pc:sldMk cId="817067337" sldId="702"/>
            <ac:spMk id="5" creationId="{2C477A6C-8B59-4528-8F2C-C6A445C773AE}"/>
          </ac:spMkLst>
        </pc:spChg>
        <pc:spChg chg="del">
          <ac:chgData name="Anderson, Troy" userId="04de3903-03dd-44db-8353-3f14e4dd6886" providerId="ADAL" clId="{4283DA5D-FDBA-46B4-B587-AACA4E3D3432}" dt="2022-10-09T16:50:56.772" v="1108" actId="478"/>
          <ac:spMkLst>
            <pc:docMk/>
            <pc:sldMk cId="817067337" sldId="702"/>
            <ac:spMk id="6" creationId="{88F88D66-89E2-4BE0-A95D-09A8E3909FD0}"/>
          </ac:spMkLst>
        </pc:spChg>
        <pc:spChg chg="add mod">
          <ac:chgData name="Anderson, Troy" userId="04de3903-03dd-44db-8353-3f14e4dd6886" providerId="ADAL" clId="{4283DA5D-FDBA-46B4-B587-AACA4E3D3432}" dt="2022-10-09T19:52:33.909" v="1799" actId="1076"/>
          <ac:spMkLst>
            <pc:docMk/>
            <pc:sldMk cId="817067337" sldId="702"/>
            <ac:spMk id="9" creationId="{A6020D83-A06D-4EBB-BA09-6A34EEC6A3E3}"/>
          </ac:spMkLst>
        </pc:spChg>
        <pc:graphicFrameChg chg="add mod modGraphic">
          <ac:chgData name="Anderson, Troy" userId="04de3903-03dd-44db-8353-3f14e4dd6886" providerId="ADAL" clId="{4283DA5D-FDBA-46B4-B587-AACA4E3D3432}" dt="2022-10-09T19:50:41.800" v="1705" actId="6549"/>
          <ac:graphicFrameMkLst>
            <pc:docMk/>
            <pc:sldMk cId="817067337" sldId="702"/>
            <ac:graphicFrameMk id="7" creationId="{37389990-8F0A-4C73-8C7B-12811C76D912}"/>
          </ac:graphicFrameMkLst>
        </pc:graphicFrameChg>
        <pc:graphicFrameChg chg="add mod modGraphic">
          <ac:chgData name="Anderson, Troy" userId="04de3903-03dd-44db-8353-3f14e4dd6886" providerId="ADAL" clId="{4283DA5D-FDBA-46B4-B587-AACA4E3D3432}" dt="2022-10-09T19:50:47.039" v="1707" actId="6549"/>
          <ac:graphicFrameMkLst>
            <pc:docMk/>
            <pc:sldMk cId="817067337" sldId="702"/>
            <ac:graphicFrameMk id="8" creationId="{563EAE12-0780-484D-B46C-9D72790E37CA}"/>
          </ac:graphicFrameMkLst>
        </pc:graphicFrameChg>
      </pc:sldChg>
      <pc:sldMasterChg chg="delSldLayout modSldLayout">
        <pc:chgData name="Anderson, Troy" userId="04de3903-03dd-44db-8353-3f14e4dd6886" providerId="ADAL" clId="{4283DA5D-FDBA-46B4-B587-AACA4E3D3432}" dt="2022-09-27T18:45:33.550" v="337" actId="2696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4283DA5D-FDBA-46B4-B587-AACA4E3D3432}" dt="2022-09-15T20:19:03.337" v="20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4283DA5D-FDBA-46B4-B587-AACA4E3D3432}" dt="2022-09-15T20:19:03.337" v="20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  <pc:sldLayoutChg chg="del">
          <pc:chgData name="Anderson, Troy" userId="04de3903-03dd-44db-8353-3f14e4dd6886" providerId="ADAL" clId="{4283DA5D-FDBA-46B4-B587-AACA4E3D3432}" dt="2022-09-27T18:45:33.550" v="337" actId="2696"/>
          <pc:sldLayoutMkLst>
            <pc:docMk/>
            <pc:sldMasterMk cId="3058975864" sldId="2147483648"/>
            <pc:sldLayoutMk cId="3410506457" sldId="2147483662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661786007984529E-2"/>
          <c:y val="6.0235856514120799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data'!$AI$16:$AI$53</c:f>
              <c:numCache>
                <c:formatCode>"$"#,##0</c:formatCode>
                <c:ptCount val="38"/>
                <c:pt idx="0">
                  <c:v>-4343</c:v>
                </c:pt>
                <c:pt idx="1">
                  <c:v>39855</c:v>
                </c:pt>
                <c:pt idx="2">
                  <c:v>0</c:v>
                </c:pt>
                <c:pt idx="3">
                  <c:v>0</c:v>
                </c:pt>
                <c:pt idx="4">
                  <c:v>257360</c:v>
                </c:pt>
                <c:pt idx="5">
                  <c:v>0</c:v>
                </c:pt>
                <c:pt idx="6">
                  <c:v>6585</c:v>
                </c:pt>
                <c:pt idx="7">
                  <c:v>-2703</c:v>
                </c:pt>
                <c:pt idx="8">
                  <c:v>-7490</c:v>
                </c:pt>
                <c:pt idx="9">
                  <c:v>0</c:v>
                </c:pt>
                <c:pt idx="10">
                  <c:v>-3392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-17092</c:v>
                </c:pt>
                <c:pt idx="17">
                  <c:v>-4770</c:v>
                </c:pt>
                <c:pt idx="18">
                  <c:v>0</c:v>
                </c:pt>
                <c:pt idx="19">
                  <c:v>0</c:v>
                </c:pt>
                <c:pt idx="20">
                  <c:v>11061.139999999985</c:v>
                </c:pt>
                <c:pt idx="21">
                  <c:v>0</c:v>
                </c:pt>
                <c:pt idx="22">
                  <c:v>6282.25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-1329</c:v>
                </c:pt>
                <c:pt idx="30">
                  <c:v>57087</c:v>
                </c:pt>
                <c:pt idx="31">
                  <c:v>23505</c:v>
                </c:pt>
                <c:pt idx="32">
                  <c:v>0</c:v>
                </c:pt>
                <c:pt idx="33">
                  <c:v>190914</c:v>
                </c:pt>
                <c:pt idx="34">
                  <c:v>7621</c:v>
                </c:pt>
                <c:pt idx="35">
                  <c:v>0</c:v>
                </c:pt>
                <c:pt idx="36">
                  <c:v>31678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6F1-4EB8-8A9C-47ABB1BEE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684848"/>
        <c:axId val="130687984"/>
      </c:scatterChart>
      <c:valAx>
        <c:axId val="130684848"/>
        <c:scaling>
          <c:orientation val="minMax"/>
          <c:max val="4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7984"/>
        <c:crosses val="autoZero"/>
        <c:crossBetween val="midCat"/>
      </c:valAx>
      <c:valAx>
        <c:axId val="13068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4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924451443569554E-2"/>
          <c:y val="6.0903119868637119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data'!$AJ$16:$AJ$53</c:f>
              <c:numCache>
                <c:formatCode>0.0</c:formatCode>
                <c:ptCount val="38"/>
                <c:pt idx="0">
                  <c:v>1.0666666666666664</c:v>
                </c:pt>
                <c:pt idx="1">
                  <c:v>3.0666666666666664</c:v>
                </c:pt>
                <c:pt idx="2">
                  <c:v>0</c:v>
                </c:pt>
                <c:pt idx="3">
                  <c:v>0.40000000000000036</c:v>
                </c:pt>
                <c:pt idx="4">
                  <c:v>6.466666666666665</c:v>
                </c:pt>
                <c:pt idx="5">
                  <c:v>0.70000000000000018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3.3333333333333215E-2</c:v>
                </c:pt>
                <c:pt idx="10">
                  <c:v>0</c:v>
                </c:pt>
                <c:pt idx="11">
                  <c:v>1.4666666666666668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1.166666666666667</c:v>
                </c:pt>
                <c:pt idx="16">
                  <c:v>0.93333333333333357</c:v>
                </c:pt>
                <c:pt idx="17">
                  <c:v>1.5999999999999996</c:v>
                </c:pt>
                <c:pt idx="18">
                  <c:v>0</c:v>
                </c:pt>
                <c:pt idx="19">
                  <c:v>-0.36666666666666714</c:v>
                </c:pt>
                <c:pt idx="20">
                  <c:v>6.4666666666666668</c:v>
                </c:pt>
                <c:pt idx="21">
                  <c:v>-9.9999999999999645E-2</c:v>
                </c:pt>
                <c:pt idx="22">
                  <c:v>1.666666666666667</c:v>
                </c:pt>
                <c:pt idx="23">
                  <c:v>0</c:v>
                </c:pt>
                <c:pt idx="24">
                  <c:v>11.3</c:v>
                </c:pt>
                <c:pt idx="25">
                  <c:v>4.9333333333333336</c:v>
                </c:pt>
                <c:pt idx="26">
                  <c:v>0</c:v>
                </c:pt>
                <c:pt idx="27">
                  <c:v>-1</c:v>
                </c:pt>
                <c:pt idx="28">
                  <c:v>-1.1666666666666665</c:v>
                </c:pt>
                <c:pt idx="29">
                  <c:v>-0.26666666666666661</c:v>
                </c:pt>
                <c:pt idx="30">
                  <c:v>9.7333333333333343</c:v>
                </c:pt>
                <c:pt idx="31">
                  <c:v>10.833333333333332</c:v>
                </c:pt>
                <c:pt idx="32">
                  <c:v>0</c:v>
                </c:pt>
                <c:pt idx="33">
                  <c:v>1.1666666666666661</c:v>
                </c:pt>
                <c:pt idx="34">
                  <c:v>0</c:v>
                </c:pt>
                <c:pt idx="35">
                  <c:v>4.1333333333333329</c:v>
                </c:pt>
                <c:pt idx="36">
                  <c:v>-0.26666666666666661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20-46EA-A49A-52C309D0C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55880"/>
        <c:axId val="203652352"/>
      </c:scatterChart>
      <c:valAx>
        <c:axId val="203655880"/>
        <c:scaling>
          <c:orientation val="minMax"/>
          <c:max val="40"/>
          <c:min val="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2352"/>
        <c:crosses val="autoZero"/>
        <c:crossBetween val="midCat"/>
      </c:valAx>
      <c:valAx>
        <c:axId val="2036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588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37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86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3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98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event?id=166385631272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OCSupv@ercot.com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13,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419100" y="892342"/>
            <a:ext cx="6477000" cy="40305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9/29/2022 TWG meeting discussion points:</a:t>
            </a:r>
            <a:endParaRPr lang="en-US" sz="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07C405-9CB2-4D00-BA82-7210C848D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789" y="1367374"/>
            <a:ext cx="5322649" cy="457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048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8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1447800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3601611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1897299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2426862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4478571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071982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BES Combo Model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038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477000" y="247386"/>
            <a:ext cx="25146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2006856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981833" y="4542717"/>
            <a:ext cx="7458621" cy="486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3" name="Right Brace 62"/>
          <p:cNvSpPr/>
          <p:nvPr/>
        </p:nvSpPr>
        <p:spPr>
          <a:xfrm rot="5400000">
            <a:off x="6936668" y="4559968"/>
            <a:ext cx="274735" cy="154912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1531" y="61562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28235" y="2435474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10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407427" y="955923"/>
            <a:ext cx="271314" cy="347990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426420" y="4664460"/>
            <a:ext cx="252321" cy="57048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375026" y="4909507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7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24243" y="3891842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21</a:t>
            </a: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493495" y="4303619"/>
            <a:ext cx="209316" cy="2490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8432" y="61580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472391" y="62637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50784" y="5465975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39560" y="549796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713896" y="3616980"/>
            <a:ext cx="305219" cy="343519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293190" y="4543954"/>
            <a:ext cx="330901" cy="159169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8431" y="546510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47994" y="61547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Graph compares the posted IA cost range with the actual project spend</a:t>
            </a:r>
          </a:p>
        </p:txBody>
      </p:sp>
      <p:sp>
        <p:nvSpPr>
          <p:cNvPr id="97" name="Right Brace 96">
            <a:extLst>
              <a:ext uri="{FF2B5EF4-FFF2-40B4-BE49-F238E27FC236}">
                <a16:creationId xmlns:a16="http://schemas.microsoft.com/office/drawing/2014/main" id="{40B7B28D-1638-40E1-B3DF-3C88983EFA72}"/>
              </a:ext>
            </a:extLst>
          </p:cNvPr>
          <p:cNvSpPr/>
          <p:nvPr/>
        </p:nvSpPr>
        <p:spPr>
          <a:xfrm rot="5400000">
            <a:off x="8035802" y="5075357"/>
            <a:ext cx="280158" cy="50107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EBCD1D6-BF99-404D-989B-9C8708FDDA5E}"/>
              </a:ext>
            </a:extLst>
          </p:cNvPr>
          <p:cNvSpPr txBox="1"/>
          <p:nvPr/>
        </p:nvSpPr>
        <p:spPr>
          <a:xfrm>
            <a:off x="7458850" y="548973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592575"/>
              </p:ext>
            </p:extLst>
          </p:nvPr>
        </p:nvGraphicFramePr>
        <p:xfrm>
          <a:off x="577067" y="821978"/>
          <a:ext cx="7806290" cy="436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5" name="Straight Connector 24"/>
          <p:cNvCxnSpPr>
            <a:cxnSpLocks/>
          </p:cNvCxnSpPr>
          <p:nvPr/>
        </p:nvCxnSpPr>
        <p:spPr>
          <a:xfrm>
            <a:off x="6299471" y="1066800"/>
            <a:ext cx="1684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68" name="TextBox 67"/>
          <p:cNvSpPr txBox="1"/>
          <p:nvPr/>
        </p:nvSpPr>
        <p:spPr>
          <a:xfrm rot="16200000">
            <a:off x="-1021818" y="299901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Actual $ Variance from IA Range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9013" y="454756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227896" y="44304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40843" y="406148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18260" y="4522430"/>
            <a:ext cx="356987" cy="21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64512" y="4517836"/>
            <a:ext cx="321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39880" y="451692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15101" y="452691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9107" y="156320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72344" y="451493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67114" y="444800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424385" y="4526176"/>
            <a:ext cx="243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11458" y="458588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29387" y="455409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106477" y="45237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89117" y="45298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10208" y="4526422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648586" y="45235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824932" y="4523221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9556" y="4706881"/>
            <a:ext cx="330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9325" y="4563939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55777" y="45240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554504" y="45270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1724" y="43780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089115" y="44315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259899" y="4528076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459235" y="45281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635757" y="452350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807088" y="45272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63528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15384" y="45304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634961" y="4172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805626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054235" y="2316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0984" y="3858967"/>
            <a:ext cx="3158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75934" y="425180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885746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76592" y="45337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DC975E-D0A6-4C94-A040-2BD1C25B01AA}"/>
              </a:ext>
            </a:extLst>
          </p:cNvPr>
          <p:cNvSpPr txBox="1"/>
          <p:nvPr/>
        </p:nvSpPr>
        <p:spPr>
          <a:xfrm>
            <a:off x="4904545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634527" y="1066800"/>
            <a:ext cx="1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26FF551-AEA1-40B4-89FE-28BE5BC3E207}"/>
              </a:ext>
            </a:extLst>
          </p:cNvPr>
          <p:cNvCxnSpPr>
            <a:cxnSpLocks/>
          </p:cNvCxnSpPr>
          <p:nvPr/>
        </p:nvCxnSpPr>
        <p:spPr>
          <a:xfrm>
            <a:off x="7886699" y="1066800"/>
            <a:ext cx="0" cy="402002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95175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74914" y="2315587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278679" y="824518"/>
            <a:ext cx="198809" cy="350519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259269" y="4494588"/>
            <a:ext cx="220680" cy="52397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20109" y="4637521"/>
            <a:ext cx="1066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6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217134" y="3540539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15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47844" y="5343222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51427" y="535265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474714" y="3462945"/>
            <a:ext cx="320915" cy="345161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054438" y="4397530"/>
            <a:ext cx="312928" cy="159043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9665" y="5360950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323125" y="616110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00502" y="616138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081" y="624798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12822" y="616482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</a:t>
            </a:r>
            <a:r>
              <a:rPr lang="en-US" sz="1000" dirty="0">
                <a:solidFill>
                  <a:prstClr val="black"/>
                </a:solidFill>
              </a:rPr>
              <a:t>: Graph compares the posted IA duration range with the actual project duration</a:t>
            </a:r>
          </a:p>
        </p:txBody>
      </p:sp>
      <p:sp>
        <p:nvSpPr>
          <p:cNvPr id="63" name="Right Brace 62"/>
          <p:cNvSpPr/>
          <p:nvPr/>
        </p:nvSpPr>
        <p:spPr>
          <a:xfrm rot="5400000">
            <a:off x="6640214" y="4437811"/>
            <a:ext cx="330649" cy="1507777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76" name="Right Brace 75">
            <a:extLst>
              <a:ext uri="{FF2B5EF4-FFF2-40B4-BE49-F238E27FC236}">
                <a16:creationId xmlns:a16="http://schemas.microsoft.com/office/drawing/2014/main" id="{0FF10279-AF08-46AB-8443-21E16579F753}"/>
              </a:ext>
            </a:extLst>
          </p:cNvPr>
          <p:cNvSpPr/>
          <p:nvPr/>
        </p:nvSpPr>
        <p:spPr>
          <a:xfrm rot="5400000">
            <a:off x="7788262" y="4857497"/>
            <a:ext cx="298053" cy="6439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88B1C57-A5C6-4664-9325-7AFAB969A13B}"/>
              </a:ext>
            </a:extLst>
          </p:cNvPr>
          <p:cNvSpPr txBox="1"/>
          <p:nvPr/>
        </p:nvSpPr>
        <p:spPr>
          <a:xfrm>
            <a:off x="7182428" y="536475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38093" y="4377662"/>
            <a:ext cx="7529283" cy="6775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371554" y="4188150"/>
            <a:ext cx="260852" cy="2516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-1010707" y="2751976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Number of Months from IA Range</a:t>
            </a:r>
          </a:p>
        </p:txBody>
      </p: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111366"/>
              </p:ext>
            </p:extLst>
          </p:nvPr>
        </p:nvGraphicFramePr>
        <p:xfrm>
          <a:off x="573865" y="750347"/>
          <a:ext cx="7644410" cy="428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0D615BB-A91E-4BF3-8B89-76E596FAAE8B}"/>
              </a:ext>
            </a:extLst>
          </p:cNvPr>
          <p:cNvCxnSpPr>
            <a:cxnSpLocks/>
          </p:cNvCxnSpPr>
          <p:nvPr/>
        </p:nvCxnSpPr>
        <p:spPr>
          <a:xfrm>
            <a:off x="7615311" y="867018"/>
            <a:ext cx="821" cy="4059133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371043" y="843210"/>
            <a:ext cx="44642" cy="408294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6019800" y="873080"/>
            <a:ext cx="17545" cy="405307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098060" y="350520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70732" y="4062045"/>
            <a:ext cx="148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850318" y="403527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25845" y="39370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64597" y="4379051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60477" y="4249620"/>
            <a:ext cx="215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22865" y="2532387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96454" y="4367270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00723" y="414585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394869" y="4367482"/>
            <a:ext cx="1451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99474" y="4362719"/>
            <a:ext cx="305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67261" y="43596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43299" y="43608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18637" y="43705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396370" y="43643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61491" y="403277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934293" y="39076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73470" y="41011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38967" y="437051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72240" y="439481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328072" y="44872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74286" y="253422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835909" y="389401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36770" y="43599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199620" y="120540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374457" y="30025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68467" y="43670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725951" y="46286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46145" y="46926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09768" y="4423512"/>
            <a:ext cx="3215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89789" y="16182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480429" y="13131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51502" y="43543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14095" y="43521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93212" y="3199828"/>
            <a:ext cx="357365" cy="21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376688" y="4435718"/>
            <a:ext cx="318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71948" y="43647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989967" y="4371496"/>
            <a:ext cx="23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90667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400800" cy="518318"/>
          </a:xfrm>
        </p:spPr>
        <p:txBody>
          <a:bodyPr/>
          <a:lstStyle/>
          <a:p>
            <a:r>
              <a:rPr lang="en-US" sz="2400" dirty="0"/>
              <a:t>Revision Request Project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8546"/>
            <a:ext cx="8686800" cy="3970654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NOGRR174, AVR and PSS Testing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NPRR809, GTC or GTL for New Generation Interconnection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NPRR817, NPRR847, VCMRR021, Create a Panhandle Hub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NPRR821, Elimination of the CRR Deration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NPRR833, NPRR749, Modify PTP Obligation Bid Clearing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NPRR842, Study Area Load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NPRR845, RMR Process and Agreement Revisions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NPRR858, Provide Complete Current Operating Plan (COP)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NPRR865, NPRR880, Publish RTM Shift Factors for Hubs, Load Zones, and DC Ties</a:t>
            </a:r>
            <a:endParaRPr lang="en-US" sz="800" b="1" dirty="0"/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NPRR866, RRGRR017, RRGRR Related to NPRR866, Mapping Registered Distributed Generation and Load Resources to Transmission Loads in the Network Operations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NPRR877, Use of Actual Interval Data for IDR ESI IDs for Initial Settlement - Phase 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NPRR899, Digital Certificate and User Security Administrator Clarifications and </a:t>
            </a:r>
            <a:r>
              <a:rPr lang="en-US" sz="800" dirty="0" err="1"/>
              <a:t>Opt</a:t>
            </a:r>
            <a:r>
              <a:rPr lang="en-US" sz="800" dirty="0"/>
              <a:t> Out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NPRR901, NPRR90, OBDRR010, Switchable Generation Resource Status Code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NPRR914, Addition of Controllable Load Resources to 60-Day Reports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NPRR925, SCR798, PTP Obligation Bid ID Limit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SCR793, SSR Related Telemetry for Transmission Service Provider (TSP)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SCR794, Update SCED Limit Calculation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SCR796, OBDRR003, OBDRR014, Change Validation Rules to Preclude Certain Transactions at Resource Nodes within Private Use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VCMRR022, Determination of Fuel Adder Price for Coal and Lignite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NPRR856, NPRR884, Treatment of OFFQS Status in Day-Ahead Make Whole and RUC Settlements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NPRR873, Posting of the ERCOT Wide Intra-Hour Wind Power and Load Forecast on the MIS Public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NPRR929, PTP Obligations with Links to an Option DAM Award Eligibility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NPRR935, Post All Wind and Solar Forecasts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NPRR951, Active and Inactive SCED Constraint Reporting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PGRR057, Responsibilities for Performing Geomagnetic Disturbance (GMD) Vulnerability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SCR797</a:t>
            </a:r>
            <a:r>
              <a:rPr lang="en-US" sz="800" b="1" dirty="0"/>
              <a:t>, </a:t>
            </a:r>
            <a:r>
              <a:rPr lang="en-US" sz="800" dirty="0"/>
              <a:t>Provide IRR Current Operating Plan (COP) to TSPs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SCR802, Enhance Communications of System Inertia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SCR803, Enhance Wind Integration Report and Create Solar Integration Report and Solar Dashboard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NOGRR195, NOGRR195 Generator Voltage Control Tolerance Band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NPRR1081, NPRR1081 Revisions to Real-Time Reliability Deployment Price Adder to Consider Firm Load 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NPRR902, NPRR902 ERCOT Critical Energy Infrastructure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NPRR905, NPRR905 CRR Balancing Account Resettlement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NPRR974,NPRR978, NPRR1048, SCR806, NPRR974 NPRR978 NPRR1048 SCR806 - Alignment w Amendment PUCT Substantive Rule 25_505_Schedule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NPRR986, NPRR971, NPRR1043, Implementation of NPRR986 BESTF-2 and NPRR971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NPRR998, NPRR998 ERS Deployment and Recall Messages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SCR8004, SCR804 ERCOT </a:t>
            </a:r>
            <a:r>
              <a:rPr lang="en-US" sz="800" dirty="0" err="1"/>
              <a:t>GridGeo</a:t>
            </a:r>
            <a:r>
              <a:rPr lang="en-US" sz="800" dirty="0"/>
              <a:t> Access for Transmission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SCR811, Integrate Solar Forecasts and SCR811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SCR800, SCR809, SCR800 and SCR809 Implementation</a:t>
            </a:r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09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629400" cy="518318"/>
          </a:xfrm>
        </p:spPr>
        <p:txBody>
          <a:bodyPr/>
          <a:lstStyle/>
          <a:p>
            <a:r>
              <a:rPr lang="en-US" sz="2400" dirty="0"/>
              <a:t>Impact Analysis Statistics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90573"/>
              </p:ext>
            </p:extLst>
          </p:nvPr>
        </p:nvGraphicFramePr>
        <p:xfrm>
          <a:off x="320566" y="914400"/>
          <a:ext cx="85344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Cost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2022 </a:t>
                      </a:r>
                      <a:r>
                        <a:rPr lang="en-US" sz="1100" dirty="0"/>
                        <a:t>(½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C88E8A7C-2C43-408F-BB94-969CADD917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34352"/>
              </p:ext>
            </p:extLst>
          </p:nvPr>
        </p:nvGraphicFramePr>
        <p:xfrm>
          <a:off x="304800" y="3606800"/>
          <a:ext cx="8534400" cy="24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Duration Range</a:t>
                      </a:r>
                    </a:p>
                    <a:p>
                      <a:r>
                        <a:rPr lang="en-US" sz="1600" dirty="0"/>
                        <a:t>RR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 2022 </a:t>
                      </a:r>
                      <a:r>
                        <a:rPr lang="en-US" sz="1100" dirty="0"/>
                        <a:t>(1/2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416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148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990600"/>
            <a:ext cx="7391400" cy="49530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 Create Firm Fuel Supply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Potential Outage Scheduler (OS) Enhancement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Verbal Update / Q&amp;A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Impact Analysis Statistics Follow-Up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NPRR1128	– Allow FFR Procurement up to FFR Limit Without Proration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9/29/2022 Meeting Summary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Appendix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Impact Analysis Statistics (presented at September PRS)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44709"/>
            <a:ext cx="8686800" cy="5327491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</a:t>
            </a:r>
            <a:r>
              <a:rPr lang="en-US" sz="1600" b="1" dirty="0"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10/4/2022-10/6/2022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b="0" i="0" dirty="0">
                <a:effectLst/>
                <a:latin typeface="Roboto" panose="02000000000000000000" pitchFamily="2" charset="0"/>
              </a:rPr>
              <a:t>None (items moved to off-cycle release on 10/13/2022)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b="0" i="0" dirty="0">
              <a:effectLst/>
              <a:latin typeface="Roboto" panose="02000000000000000000" pitchFamily="2" charset="0"/>
            </a:endParaRP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Off-Cycle – 10/13/2022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FFR Advancement (FFRA portion of NPRR863)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NPRR1120	</a:t>
            </a:r>
            <a:r>
              <a:rPr lang="en-US" sz="1400" kern="0" dirty="0"/>
              <a:t>– </a:t>
            </a:r>
            <a:r>
              <a:rPr lang="en-US" sz="1400" dirty="0"/>
              <a:t>Create Firm Fuel Supply Service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OBDRR039	</a:t>
            </a:r>
            <a:r>
              <a:rPr lang="en-US" sz="1400" kern="0" dirty="0"/>
              <a:t>–</a:t>
            </a:r>
            <a:r>
              <a:rPr lang="en-US" sz="1400" dirty="0"/>
              <a:t> ORDC Changes Related to NPRR1120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NPRR987(a)	</a:t>
            </a:r>
            <a:r>
              <a:rPr lang="en-US" sz="1400" kern="0" dirty="0"/>
              <a:t>– </a:t>
            </a:r>
            <a:r>
              <a:rPr lang="en-US" sz="1400" b="0" i="0" dirty="0">
                <a:effectLst/>
                <a:latin typeface="Roboto" panose="02000000000000000000" pitchFamily="2" charset="0"/>
              </a:rPr>
              <a:t>BESTF-3 ESR Contribution to Physical Responsive Capability portion</a:t>
            </a:r>
            <a:endParaRPr lang="en-US" sz="1400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NPRR1002(a)</a:t>
            </a:r>
            <a:r>
              <a:rPr lang="en-US" sz="1400" kern="0" dirty="0"/>
              <a:t>	– </a:t>
            </a:r>
            <a:r>
              <a:rPr lang="en-US" sz="1400" b="0" i="0" dirty="0">
                <a:effectLst/>
                <a:latin typeface="Roboto" panose="02000000000000000000" pitchFamily="2" charset="0"/>
              </a:rPr>
              <a:t>BESTF-5 Charging Restrictions in Emergency Conditions portion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November Release – Off-Cycle – 11/2/2022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NPRR1063	</a:t>
            </a:r>
            <a:r>
              <a:rPr lang="en-US" sz="1400" kern="0" dirty="0"/>
              <a:t>–</a:t>
            </a:r>
            <a:r>
              <a:rPr lang="en-US" sz="1400" dirty="0"/>
              <a:t> Dynamic Rating Transparency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12/1/2022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NPRR1142	</a:t>
            </a:r>
            <a:r>
              <a:rPr lang="en-US" sz="1400" kern="0" dirty="0"/>
              <a:t>–</a:t>
            </a:r>
            <a:r>
              <a:rPr lang="en-US" sz="1400" dirty="0"/>
              <a:t> ERS Changes to Reflect Updated PUCT Rule Changes re SUBST. R. 25.507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</a:t>
            </a:r>
            <a:r>
              <a:rPr lang="en-US" sz="1600" b="1" dirty="0"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12/6/2022-12/8/2022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NPRR1084	</a:t>
            </a:r>
            <a:r>
              <a:rPr lang="en-US" sz="1400" kern="0" dirty="0"/>
              <a:t>– </a:t>
            </a:r>
            <a:r>
              <a:rPr lang="en-US" sz="1300" kern="0" dirty="0"/>
              <a:t>Improvements to Reporting of Resource Outages, Derates, &amp; Startup Loading Failures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NPRR1096(a)	</a:t>
            </a:r>
            <a:r>
              <a:rPr lang="en-US" sz="1400" kern="0" dirty="0"/>
              <a:t>– Require Sustained </a:t>
            </a:r>
            <a:r>
              <a:rPr lang="en-US" sz="1400" dirty="0"/>
              <a:t>Four-Hour Capability for Non-Spin portion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200" dirty="0"/>
              <a:t>See 9/30/2022 Market Notice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NPRR1097	– Create Resource Forced Outage Report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SCR812	– Create Intermittent Renewable Generation Integration Report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5947798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042" y="4613255"/>
            <a:ext cx="1739834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143000"/>
            <a:ext cx="37054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751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NPRR1096(a) – Non-Spin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7146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17526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8/16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137BEB68-90B5-4990-A00C-980DF9A12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480" y="386112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60A412-7448-4145-B12C-5F88D71F07DF}"/>
              </a:ext>
            </a:extLst>
          </p:cNvPr>
          <p:cNvSpPr txBox="1"/>
          <p:nvPr/>
        </p:nvSpPr>
        <p:spPr>
          <a:xfrm>
            <a:off x="5692140" y="3768923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5" name="TextBox 12">
            <a:extLst>
              <a:ext uri="{FF2B5EF4-FFF2-40B4-BE49-F238E27FC236}">
                <a16:creationId xmlns:a16="http://schemas.microsoft.com/office/drawing/2014/main" id="{22C07CF6-93C7-4668-A8E0-D415AB3C5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636" y="2910840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12/1</a:t>
            </a:r>
          </a:p>
        </p:txBody>
      </p:sp>
      <p:sp>
        <p:nvSpPr>
          <p:cNvPr id="62" name="TextBox 12">
            <a:extLst>
              <a:ext uri="{FF2B5EF4-FFF2-40B4-BE49-F238E27FC236}">
                <a16:creationId xmlns:a16="http://schemas.microsoft.com/office/drawing/2014/main" id="{98AF0D27-623B-45BD-884A-A2217AD99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798726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12/9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2C0466-CC3B-4EBC-8463-F172375A2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572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Market Notice sent 10/11/2022 with details of timing, summary and changes, and 24-hour support for all impacted transactions.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Off-cycle go-live scheduled on 10/13/2022 between 7pm-9pm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QSE Hotline call when upgrade starts and when complete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Operations Message after upgrade advising QSEs to update COP carrying RRS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Supporting details in last Market Readiness meeting: </a:t>
            </a:r>
            <a:r>
              <a:rPr lang="en-US" sz="1050" dirty="0">
                <a:hlinkClick r:id="rId3"/>
              </a:rPr>
              <a:t>https://www.ercot.com/calendar/event?id=1663856312722</a:t>
            </a:r>
            <a:r>
              <a:rPr lang="en-US" sz="1050" dirty="0"/>
              <a:t> </a:t>
            </a:r>
            <a:endParaRPr lang="en-US" sz="14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Excellent QSE/vendor support and participation- achieved 96% readiness on QSE AS Offers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PR394-01  NPRR1120 Create Firm Fuel Supply Service</a:t>
            </a:r>
            <a:r>
              <a:rPr lang="en-US" sz="1400" dirty="0"/>
              <a:t> (gated to Execution on 7/13/2022)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System changes go-live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Progression of changes: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Availability Plan system changes are currently in MOTE environment for testing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September 23, 2022 - FFSS Award Procurement results were posted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October 13, 2022 - FFSS system changes will be implemented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November 14, 2022 - Availability Plans for an FFSSR due for all Operating Days within the next 14 days, with continuing daily obligation to provide Availability Plans thereafter 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November 15, 2022 - First Operating Day for start of FFSS Obligation Period </a:t>
            </a:r>
          </a:p>
          <a:p>
            <a:pPr lvl="3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681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798"/>
            <a:ext cx="66294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341153"/>
              </p:ext>
            </p:extLst>
          </p:nvPr>
        </p:nvGraphicFramePr>
        <p:xfrm>
          <a:off x="152400" y="806116"/>
          <a:ext cx="8839200" cy="5305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9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ECRS portion of 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2023-R3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8914473"/>
                  </a:ext>
                </a:extLst>
              </a:tr>
              <a:tr h="5646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 Sustained Two-Hour Capability for ECRS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ECRS portion of NPRR1096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2023-R3 w/ECRS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121172"/>
                  </a:ext>
                </a:extLst>
              </a:tr>
              <a:tr h="5646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227013" algn="l"/>
                        </a:tabLst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Some Integrated Energy Storage Designs 	to Calculate Internal Loads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EPS Metering portion of NPRR1020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2023-R1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411898"/>
                  </a:ext>
                </a:extLst>
              </a:tr>
              <a:tr h="4383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SCR789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NMMS Topology Processor –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Early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8461026"/>
                  </a:ext>
                </a:extLst>
              </a:tr>
              <a:tr h="4705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7013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Metrics for Ancillary Service Supply 	 Responsibility</a:t>
                      </a:r>
                      <a:endParaRPr lang="en-US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2023-R1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4046278"/>
                  </a:ext>
                </a:extLst>
              </a:tr>
              <a:tr h="6587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with Texas 	SET V5.0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SCR823 at Oct. Board for approval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CRR Transaction Capability</a:t>
                      </a:r>
                    </a:p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Auction Bid Credit Enhancement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Initiated on 10/5/2022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Go-Live Target = 2023-R4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6796934"/>
                  </a:ext>
                </a:extLst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Target start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76961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113517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441339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6233160"/>
            <a:ext cx="24384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5F23E56-C460-48EF-A873-BF789D87B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233159"/>
            <a:ext cx="19812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Sorted by Project Phase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61D7B-4A84-47A2-8330-F168B853C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2C327-7BCE-44E6-81B9-3357960EA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7772400" cy="3429000"/>
          </a:xfrm>
        </p:spPr>
        <p:txBody>
          <a:bodyPr/>
          <a:lstStyle/>
          <a:p>
            <a:pPr lvl="0"/>
            <a:r>
              <a:rPr lang="en-US" dirty="0"/>
              <a:t>Items considered for OS changes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User interface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Allow modification of outage causes and other fields as needed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Linking outage extensions and deratings; managing overlap outages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Flexibility to support group recurring outage requests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Easier reporting and analysis of outages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Retaining original outage type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Others</a:t>
            </a:r>
          </a:p>
          <a:p>
            <a:pPr lvl="1"/>
            <a:endParaRPr lang="en-US" sz="1200" dirty="0"/>
          </a:p>
          <a:p>
            <a:r>
              <a:rPr lang="en-US" dirty="0"/>
              <a:t>Need stakeholders’ feedback and comments on the changes to the OS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Send to </a:t>
            </a:r>
            <a:r>
              <a:rPr lang="en-US" sz="18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OCSupv@ercot.com</a:t>
            </a:r>
            <a:r>
              <a:rPr lang="en-US" sz="1800" dirty="0">
                <a:solidFill>
                  <a:srgbClr val="0070C0"/>
                </a:solidFill>
              </a:rPr>
              <a:t> by October 14, 2022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477A6C-8B59-4528-8F2C-C6A445C77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7022"/>
            <a:ext cx="7543800" cy="518318"/>
          </a:xfrm>
        </p:spPr>
        <p:txBody>
          <a:bodyPr/>
          <a:lstStyle/>
          <a:p>
            <a:r>
              <a:rPr lang="en-US" sz="2400" dirty="0"/>
              <a:t>Potential Outage Scheduler (OS) Enhancement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88F88D66-89E2-4BE0-A95D-09A8E3909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899660"/>
            <a:ext cx="525780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0" dirty="0">
                <a:solidFill>
                  <a:schemeClr val="accent3">
                    <a:lumMod val="75000"/>
                  </a:schemeClr>
                </a:solidFill>
              </a:rPr>
              <a:t>Verbal Update from Fred Huang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0" dirty="0">
                <a:solidFill>
                  <a:schemeClr val="accent3">
                    <a:lumMod val="75000"/>
                  </a:schemeClr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39922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61D7B-4A84-47A2-8330-F168B853C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2C327-7BCE-44E6-81B9-3357960EA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7772400" cy="1600200"/>
          </a:xfrm>
        </p:spPr>
        <p:txBody>
          <a:bodyPr/>
          <a:lstStyle/>
          <a:p>
            <a:pPr lvl="0">
              <a:tabLst>
                <a:tab pos="2057400" algn="l"/>
              </a:tabLst>
            </a:pPr>
            <a:r>
              <a:rPr lang="en-US" dirty="0">
                <a:solidFill>
                  <a:schemeClr val="tx1"/>
                </a:solidFill>
              </a:rPr>
              <a:t>Question from September PRS meeting:</a:t>
            </a:r>
          </a:p>
          <a:p>
            <a:pPr lvl="1">
              <a:tabLst>
                <a:tab pos="2057400" algn="l"/>
              </a:tabLst>
            </a:pPr>
            <a:r>
              <a:rPr lang="en-US" sz="1800" dirty="0"/>
              <a:t>Where did projects that had actuals within the IA range fall within their respective ranges? </a:t>
            </a:r>
          </a:p>
          <a:p>
            <a:pPr lvl="2">
              <a:tabLst>
                <a:tab pos="2057400" algn="l"/>
              </a:tabLst>
            </a:pPr>
            <a:r>
              <a:rPr lang="en-US" sz="1600" dirty="0"/>
              <a:t>Cost	21 of 38 projects within cost range</a:t>
            </a:r>
          </a:p>
          <a:p>
            <a:pPr lvl="2">
              <a:tabLst>
                <a:tab pos="2057400" algn="l"/>
              </a:tabLst>
            </a:pPr>
            <a:r>
              <a:rPr lang="en-US" sz="1600" dirty="0"/>
              <a:t>Duration	15 of 38 projects within duration range</a:t>
            </a:r>
          </a:p>
          <a:p>
            <a:pPr lvl="1"/>
            <a:endParaRPr lang="en-US" sz="120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477A6C-8B59-4528-8F2C-C6A445C77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7022"/>
            <a:ext cx="7162800" cy="518318"/>
          </a:xfrm>
        </p:spPr>
        <p:txBody>
          <a:bodyPr/>
          <a:lstStyle/>
          <a:p>
            <a:r>
              <a:rPr lang="en-US" sz="2400" dirty="0"/>
              <a:t>Impact Analysis Statistics Follow-Up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7389990-8F0A-4C73-8C7B-12811C76D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235455"/>
              </p:ext>
            </p:extLst>
          </p:nvPr>
        </p:nvGraphicFramePr>
        <p:xfrm>
          <a:off x="609600" y="3053080"/>
          <a:ext cx="36576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Cost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100%    </a:t>
                      </a:r>
                      <a:r>
                        <a:rPr lang="en-US" sz="1200" dirty="0"/>
                        <a:t>(top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75% </a:t>
                      </a:r>
                      <a:r>
                        <a:rPr lang="en-US" sz="1200" dirty="0"/>
                        <a:t>(mid/high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50% </a:t>
                      </a:r>
                      <a:r>
                        <a:rPr lang="en-US" sz="1200" dirty="0"/>
                        <a:t>(mid/low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25%   </a:t>
                      </a:r>
                      <a:r>
                        <a:rPr lang="en-US" sz="1100" dirty="0"/>
                        <a:t>(bottom quartile)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563EAE12-0780-484D-B46C-9D72790E37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4318"/>
              </p:ext>
            </p:extLst>
          </p:nvPr>
        </p:nvGraphicFramePr>
        <p:xfrm>
          <a:off x="4800600" y="3053080"/>
          <a:ext cx="36576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Duration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100%    </a:t>
                      </a:r>
                      <a:r>
                        <a:rPr lang="en-US" sz="1200" dirty="0"/>
                        <a:t>(top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75% </a:t>
                      </a:r>
                      <a:r>
                        <a:rPr lang="en-US" sz="1200" dirty="0"/>
                        <a:t>(mid/high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50% </a:t>
                      </a:r>
                      <a:r>
                        <a:rPr lang="en-US" sz="1200" dirty="0"/>
                        <a:t>(mid/low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25%   </a:t>
                      </a:r>
                      <a:r>
                        <a:rPr lang="en-US" sz="1100" dirty="0"/>
                        <a:t>(bottom quartile)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23">
            <a:extLst>
              <a:ext uri="{FF2B5EF4-FFF2-40B4-BE49-F238E27FC236}">
                <a16:creationId xmlns:a16="http://schemas.microsoft.com/office/drawing/2014/main" id="{A6020D83-A06D-4EBB-BA09-6A34EEC6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6019800"/>
            <a:ext cx="2743200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See Appendix for related information presented at September 2022 PRS meeting</a:t>
            </a:r>
          </a:p>
        </p:txBody>
      </p:sp>
    </p:spTree>
    <p:extLst>
      <p:ext uri="{BB962C8B-B14F-4D97-AF65-F5344CB8AC3E}">
        <p14:creationId xmlns:p14="http://schemas.microsoft.com/office/powerpoint/2010/main" val="817067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035575"/>
              </p:ext>
            </p:extLst>
          </p:nvPr>
        </p:nvGraphicFramePr>
        <p:xfrm>
          <a:off x="89933" y="1298065"/>
          <a:ext cx="8955921" cy="1976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MMS, Data Management, EMIL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 when MMS resources are available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526428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Set Point Target Information for DGR / DESR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month needed to post IA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176188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948615"/>
              </p:ext>
            </p:extLst>
          </p:nvPr>
        </p:nvGraphicFramePr>
        <p:xfrm>
          <a:off x="3769749" y="108049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3760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406319</TotalTime>
  <Words>2368</Words>
  <Application>Microsoft Office PowerPoint</Application>
  <PresentationFormat>On-screen Show (4:3)</PresentationFormat>
  <Paragraphs>720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Additional Project Status Information</vt:lpstr>
      <vt:lpstr>Potential Outage Scheduler (OS) Enhancement</vt:lpstr>
      <vt:lpstr>Impact Analysis Statistics Follow-Up</vt:lpstr>
      <vt:lpstr>Priority / Rank Options for Revision Requests with Impacts</vt:lpstr>
      <vt:lpstr>ERCOT Technology Working Group (TWG)</vt:lpstr>
      <vt:lpstr>Appendix</vt:lpstr>
      <vt:lpstr>BES Combo Model Implementation</vt:lpstr>
      <vt:lpstr>Variance from IA Cost Range – Revision Request Projects</vt:lpstr>
      <vt:lpstr>Variance from IA Duration Range – Revision Request Projects</vt:lpstr>
      <vt:lpstr>Revision Request Project Legend</vt:lpstr>
      <vt:lpstr>Impact Analysis Statistics Summary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3103</cp:revision>
  <cp:lastPrinted>2022-08-13T23:36:00Z</cp:lastPrinted>
  <dcterms:created xsi:type="dcterms:W3CDTF">2016-01-21T15:20:31Z</dcterms:created>
  <dcterms:modified xsi:type="dcterms:W3CDTF">2022-10-11T16:46:31Z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