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10/13/22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NPRR1138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Communication of Capability and Status of Online IRRs at 0 MW Output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NPRR1143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Station Service Backup Power Metering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Use of State Estimator-Calculated ERCOT-Wide TLFs in Lieu of Seasonal Base Case ERCOT-Wide TLFs for Settlement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Update and Improve Notification and Evaluation Processes Associated with Reliability Must-Run (RMR)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184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10/13/22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147</cp:revision>
  <dcterms:created xsi:type="dcterms:W3CDTF">2012-06-21T12:05:52Z</dcterms:created>
  <dcterms:modified xsi:type="dcterms:W3CDTF">2022-10-12T20:07:27Z</dcterms:modified>
</cp:coreProperties>
</file>