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26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10/12/2022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10/12/2022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b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Revision Requests that may remain Tabled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No action required by 10/13/22 PRS</a:t>
            </a:r>
            <a:b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NPRR956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Designation of Providers of Transmission Additions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NPRR1067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Market Entry Qualifications, Continued Participation Requirements, and Credit Risk Assessment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NPRR1070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Planning Criteria for GTC Exit Solutions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NPRR1089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Requiring Highest-Ranking Representative, Official, or Officer of a Resource Entity to Execute Weatherization and Natural Gas Declarations (PRS)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NPRR1138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Communication of Capability and Status of Online IRRs at 0 MW Output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NPRR1143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Provide ERCOT Flexibility to Determine When ESRs May Charge During an EEA Level 3 (ROS and 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NPRR1144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Station Service Backup Power Metering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NPRR1145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Use of State Estimator-Calculated ERCOT-Wide TLFs in Lieu of Seasonal Base Case ERCOT-Wide TLFs for Settlement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NPRR1146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Credit Changes to Appropriately Reflect TAO Exposure (WMS)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NPRR1147</a:t>
            </a:r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Update and Improve Notification and Evaluation Processes Associated with Reliability Must-Run (RMR) (ROS)</a:t>
            </a: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algn="l"/>
            <a:endParaRPr lang="en-US" sz="1600" b="1" dirty="0">
              <a:solidFill>
                <a:schemeClr val="tx1"/>
              </a:solidFill>
            </a:endParaRPr>
          </a:p>
          <a:p>
            <a:pPr algn="l"/>
            <a:endParaRPr lang="en-US" sz="11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184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10/13/22 PRS </vt:lpstr>
    </vt:vector>
  </TitlesOfParts>
  <Company>ERCOT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Clifton, Suzy</cp:lastModifiedBy>
  <cp:revision>147</cp:revision>
  <dcterms:created xsi:type="dcterms:W3CDTF">2012-06-21T12:05:52Z</dcterms:created>
  <dcterms:modified xsi:type="dcterms:W3CDTF">2022-10-12T20:07:27Z</dcterms:modified>
</cp:coreProperties>
</file>