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355" r:id="rId7"/>
    <p:sldId id="261" r:id="rId8"/>
    <p:sldId id="368" r:id="rId9"/>
    <p:sldId id="277" r:id="rId10"/>
    <p:sldId id="352" r:id="rId11"/>
    <p:sldId id="367" r:id="rId12"/>
    <p:sldId id="296" r:id="rId13"/>
    <p:sldId id="297" r:id="rId14"/>
    <p:sldId id="276" r:id="rId15"/>
    <p:sldId id="287" r:id="rId16"/>
    <p:sldId id="353" r:id="rId17"/>
    <p:sldId id="35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gio, Dave" initials="MD" lastIdx="4" clrIdx="0">
    <p:extLst>
      <p:ext uri="{19B8F6BF-5375-455C-9EA6-DF929625EA0E}">
        <p15:presenceInfo xmlns:p15="http://schemas.microsoft.com/office/powerpoint/2012/main" userId="S-1-5-21-639947351-343809578-3807592339-4753" providerId="AD"/>
      </p:ext>
    </p:extLst>
  </p:cmAuthor>
  <p:cmAuthor id="2" name="Townsend, Aaron" initials="TA" lastIdx="32" clrIdx="1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  <p:cmAuthor id="3" name="Holt, Blake" initials="HB" lastIdx="30" clrIdx="2">
    <p:extLst>
      <p:ext uri="{19B8F6BF-5375-455C-9EA6-DF929625EA0E}">
        <p15:presenceInfo xmlns:p15="http://schemas.microsoft.com/office/powerpoint/2012/main" userId="S-1-5-21-639947351-343809578-3807592339-31793" providerId="AD"/>
      </p:ext>
    </p:extLst>
  </p:cmAuthor>
  <p:cmAuthor id="4" name="Kersulis, Jonas" initials="KJ" lastIdx="1" clrIdx="3">
    <p:extLst>
      <p:ext uri="{19B8F6BF-5375-455C-9EA6-DF929625EA0E}">
        <p15:presenceInfo xmlns:p15="http://schemas.microsoft.com/office/powerpoint/2012/main" userId="S::Jonas.Kersulis@ercot.com::38ec2a83-12fc-4093-8e16-3ee53b6e0485" providerId="AD"/>
      </p:ext>
    </p:extLst>
  </p:cmAuthor>
  <p:cmAuthor id="5" name="djm" initials="djm" lastIdx="1" clrIdx="4">
    <p:extLst>
      <p:ext uri="{19B8F6BF-5375-455C-9EA6-DF929625EA0E}">
        <p15:presenceInfo xmlns:p15="http://schemas.microsoft.com/office/powerpoint/2012/main" userId="djm" providerId="None"/>
      </p:ext>
    </p:extLst>
  </p:cmAuthor>
  <p:cmAuthor id="6" name="Shah, Neil" initials="SN" lastIdx="5" clrIdx="5">
    <p:extLst>
      <p:ext uri="{19B8F6BF-5375-455C-9EA6-DF929625EA0E}">
        <p15:presenceInfo xmlns:p15="http://schemas.microsoft.com/office/powerpoint/2012/main" userId="S::Neil.Shah@ercot.com::c825c17a-b2fe-45c0-a9d5-794112f6ee8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208"/>
    <a:srgbClr val="C68106"/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u, Zhengguo" userId="46b45079-141b-4798-8f61-111a7cd7aa1e" providerId="ADAL" clId="{B43E16B2-8E33-4AD3-AEE0-479A73E7DD8C}"/>
    <pc:docChg chg="undo custSel modSld">
      <pc:chgData name="Chu, Zhengguo" userId="46b45079-141b-4798-8f61-111a7cd7aa1e" providerId="ADAL" clId="{B43E16B2-8E33-4AD3-AEE0-479A73E7DD8C}" dt="2022-10-11T15:00:37.948" v="404" actId="108"/>
      <pc:docMkLst>
        <pc:docMk/>
      </pc:docMkLst>
      <pc:sldChg chg="modSp mod">
        <pc:chgData name="Chu, Zhengguo" userId="46b45079-141b-4798-8f61-111a7cd7aa1e" providerId="ADAL" clId="{B43E16B2-8E33-4AD3-AEE0-479A73E7DD8C}" dt="2022-10-07T20:24:14.115" v="26" actId="13926"/>
        <pc:sldMkLst>
          <pc:docMk/>
          <pc:sldMk cId="2145432706" sldId="276"/>
        </pc:sldMkLst>
        <pc:spChg chg="mod">
          <ac:chgData name="Chu, Zhengguo" userId="46b45079-141b-4798-8f61-111a7cd7aa1e" providerId="ADAL" clId="{B43E16B2-8E33-4AD3-AEE0-479A73E7DD8C}" dt="2022-10-07T20:24:14.115" v="26" actId="13926"/>
          <ac:spMkLst>
            <pc:docMk/>
            <pc:sldMk cId="2145432706" sldId="276"/>
            <ac:spMk id="3" creationId="{00000000-0000-0000-0000-000000000000}"/>
          </ac:spMkLst>
        </pc:spChg>
      </pc:sldChg>
      <pc:sldChg chg="modSp mod">
        <pc:chgData name="Chu, Zhengguo" userId="46b45079-141b-4798-8f61-111a7cd7aa1e" providerId="ADAL" clId="{B43E16B2-8E33-4AD3-AEE0-479A73E7DD8C}" dt="2022-10-07T20:07:38.021" v="17" actId="1076"/>
        <pc:sldMkLst>
          <pc:docMk/>
          <pc:sldMk cId="2309081026" sldId="297"/>
        </pc:sldMkLst>
        <pc:spChg chg="mod">
          <ac:chgData name="Chu, Zhengguo" userId="46b45079-141b-4798-8f61-111a7cd7aa1e" providerId="ADAL" clId="{B43E16B2-8E33-4AD3-AEE0-479A73E7DD8C}" dt="2022-10-07T20:07:38.021" v="17" actId="1076"/>
          <ac:spMkLst>
            <pc:docMk/>
            <pc:sldMk cId="2309081026" sldId="297"/>
            <ac:spMk id="2" creationId="{00000000-0000-0000-0000-000000000000}"/>
          </ac:spMkLst>
        </pc:spChg>
      </pc:sldChg>
      <pc:sldChg chg="modSp mod">
        <pc:chgData name="Chu, Zhengguo" userId="46b45079-141b-4798-8f61-111a7cd7aa1e" providerId="ADAL" clId="{B43E16B2-8E33-4AD3-AEE0-479A73E7DD8C}" dt="2022-10-11T15:00:37.948" v="404" actId="108"/>
        <pc:sldMkLst>
          <pc:docMk/>
          <pc:sldMk cId="874353533" sldId="354"/>
        </pc:sldMkLst>
        <pc:spChg chg="mod">
          <ac:chgData name="Chu, Zhengguo" userId="46b45079-141b-4798-8f61-111a7cd7aa1e" providerId="ADAL" clId="{B43E16B2-8E33-4AD3-AEE0-479A73E7DD8C}" dt="2022-10-10T17:54:14.225" v="202" actId="1076"/>
          <ac:spMkLst>
            <pc:docMk/>
            <pc:sldMk cId="874353533" sldId="354"/>
            <ac:spMk id="2" creationId="{00000000-0000-0000-0000-000000000000}"/>
          </ac:spMkLst>
        </pc:spChg>
        <pc:spChg chg="mod">
          <ac:chgData name="Chu, Zhengguo" userId="46b45079-141b-4798-8f61-111a7cd7aa1e" providerId="ADAL" clId="{B43E16B2-8E33-4AD3-AEE0-479A73E7DD8C}" dt="2022-10-11T15:00:37.948" v="404" actId="108"/>
          <ac:spMkLst>
            <pc:docMk/>
            <pc:sldMk cId="874353533" sldId="354"/>
            <ac:spMk id="6" creationId="{08908601-C139-4ACB-828A-8FA588D945F5}"/>
          </ac:spMkLst>
        </pc:spChg>
        <pc:picChg chg="mod">
          <ac:chgData name="Chu, Zhengguo" userId="46b45079-141b-4798-8f61-111a7cd7aa1e" providerId="ADAL" clId="{B43E16B2-8E33-4AD3-AEE0-479A73E7DD8C}" dt="2022-10-10T17:54:16.387" v="203" actId="1076"/>
          <ac:picMkLst>
            <pc:docMk/>
            <pc:sldMk cId="874353533" sldId="354"/>
            <ac:picMk id="5" creationId="{4631A74C-4318-482B-BDCF-1009CBC57AC5}"/>
          </ac:picMkLst>
        </pc:picChg>
      </pc:sldChg>
      <pc:sldChg chg="modSp mod">
        <pc:chgData name="Chu, Zhengguo" userId="46b45079-141b-4798-8f61-111a7cd7aa1e" providerId="ADAL" clId="{B43E16B2-8E33-4AD3-AEE0-479A73E7DD8C}" dt="2022-10-06T19:43:49.228" v="15" actId="20577"/>
        <pc:sldMkLst>
          <pc:docMk/>
          <pc:sldMk cId="3306108906" sldId="368"/>
        </pc:sldMkLst>
        <pc:spChg chg="mod">
          <ac:chgData name="Chu, Zhengguo" userId="46b45079-141b-4798-8f61-111a7cd7aa1e" providerId="ADAL" clId="{B43E16B2-8E33-4AD3-AEE0-479A73E7DD8C}" dt="2022-10-06T19:43:49.228" v="15" actId="20577"/>
          <ac:spMkLst>
            <pc:docMk/>
            <pc:sldMk cId="3306108906" sldId="368"/>
            <ac:spMk id="3" creationId="{00000000-0000-0000-0000-000000000000}"/>
          </ac:spMkLst>
        </pc:spChg>
      </pc:sldChg>
    </pc:docChg>
  </pc:docChgLst>
  <pc:docChgLst>
    <pc:chgData name="Kersulis, Jonas" userId="38ec2a83-12fc-4093-8e16-3ee53b6e0485" providerId="ADAL" clId="{30FFE98C-7496-47B5-8FA8-2F6F937FA139}"/>
    <pc:docChg chg="undo custSel modSld">
      <pc:chgData name="Kersulis, Jonas" userId="38ec2a83-12fc-4093-8e16-3ee53b6e0485" providerId="ADAL" clId="{30FFE98C-7496-47B5-8FA8-2F6F937FA139}" dt="2022-08-18T19:01:42.047" v="890" actId="20577"/>
      <pc:docMkLst>
        <pc:docMk/>
      </pc:docMkLst>
      <pc:sldChg chg="modSp mod">
        <pc:chgData name="Kersulis, Jonas" userId="38ec2a83-12fc-4093-8e16-3ee53b6e0485" providerId="ADAL" clId="{30FFE98C-7496-47B5-8FA8-2F6F937FA139}" dt="2022-08-11T18:44:42.843" v="24" actId="20577"/>
        <pc:sldMkLst>
          <pc:docMk/>
          <pc:sldMk cId="730603795" sldId="260"/>
        </pc:sldMkLst>
        <pc:spChg chg="mod">
          <ac:chgData name="Kersulis, Jonas" userId="38ec2a83-12fc-4093-8e16-3ee53b6e0485" providerId="ADAL" clId="{30FFE98C-7496-47B5-8FA8-2F6F937FA139}" dt="2022-08-11T18:44:42.843" v="2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Kersulis, Jonas" userId="38ec2a83-12fc-4093-8e16-3ee53b6e0485" providerId="ADAL" clId="{30FFE98C-7496-47B5-8FA8-2F6F937FA139}" dt="2022-08-11T19:50:01.006" v="183" actId="14100"/>
        <pc:sldMkLst>
          <pc:docMk/>
          <pc:sldMk cId="1324424397" sldId="261"/>
        </pc:sldMkLst>
        <pc:spChg chg="mod">
          <ac:chgData name="Kersulis, Jonas" userId="38ec2a83-12fc-4093-8e16-3ee53b6e0485" providerId="ADAL" clId="{30FFE98C-7496-47B5-8FA8-2F6F937FA139}" dt="2022-08-11T18:47:53.563" v="146" actId="20577"/>
          <ac:spMkLst>
            <pc:docMk/>
            <pc:sldMk cId="1324424397" sldId="261"/>
            <ac:spMk id="2" creationId="{00000000-0000-0000-0000-000000000000}"/>
          </ac:spMkLst>
        </pc:spChg>
        <pc:picChg chg="mod">
          <ac:chgData name="Kersulis, Jonas" userId="38ec2a83-12fc-4093-8e16-3ee53b6e0485" providerId="ADAL" clId="{30FFE98C-7496-47B5-8FA8-2F6F937FA139}" dt="2022-08-11T19:50:01.006" v="183" actId="14100"/>
          <ac:picMkLst>
            <pc:docMk/>
            <pc:sldMk cId="1324424397" sldId="261"/>
            <ac:picMk id="7" creationId="{E754259A-805E-44B1-B293-64C1EAF252C4}"/>
          </ac:picMkLst>
        </pc:picChg>
      </pc:sldChg>
      <pc:sldChg chg="modSp mod">
        <pc:chgData name="Kersulis, Jonas" userId="38ec2a83-12fc-4093-8e16-3ee53b6e0485" providerId="ADAL" clId="{30FFE98C-7496-47B5-8FA8-2F6F937FA139}" dt="2022-08-11T20:14:04.384" v="627" actId="20577"/>
        <pc:sldMkLst>
          <pc:docMk/>
          <pc:sldMk cId="2145432706" sldId="276"/>
        </pc:sldMkLst>
        <pc:spChg chg="mod">
          <ac:chgData name="Kersulis, Jonas" userId="38ec2a83-12fc-4093-8e16-3ee53b6e0485" providerId="ADAL" clId="{30FFE98C-7496-47B5-8FA8-2F6F937FA139}" dt="2022-08-11T20:14:04.384" v="627" actId="20577"/>
          <ac:spMkLst>
            <pc:docMk/>
            <pc:sldMk cId="2145432706" sldId="276"/>
            <ac:spMk id="3" creationId="{00000000-0000-0000-0000-000000000000}"/>
          </ac:spMkLst>
        </pc:spChg>
      </pc:sldChg>
      <pc:sldChg chg="modSp mod">
        <pc:chgData name="Kersulis, Jonas" userId="38ec2a83-12fc-4093-8e16-3ee53b6e0485" providerId="ADAL" clId="{30FFE98C-7496-47B5-8FA8-2F6F937FA139}" dt="2022-08-11T19:52:22.289" v="224" actId="20577"/>
        <pc:sldMkLst>
          <pc:docMk/>
          <pc:sldMk cId="1095794504" sldId="277"/>
        </pc:sldMkLst>
        <pc:spChg chg="mod">
          <ac:chgData name="Kersulis, Jonas" userId="38ec2a83-12fc-4093-8e16-3ee53b6e0485" providerId="ADAL" clId="{30FFE98C-7496-47B5-8FA8-2F6F937FA139}" dt="2022-08-11T19:52:22.289" v="224" actId="20577"/>
          <ac:spMkLst>
            <pc:docMk/>
            <pc:sldMk cId="1095794504" sldId="277"/>
            <ac:spMk id="7" creationId="{8DE3848D-F869-4A14-B867-268DDF4A2C73}"/>
          </ac:spMkLst>
        </pc:spChg>
        <pc:picChg chg="mod">
          <ac:chgData name="Kersulis, Jonas" userId="38ec2a83-12fc-4093-8e16-3ee53b6e0485" providerId="ADAL" clId="{30FFE98C-7496-47B5-8FA8-2F6F937FA139}" dt="2022-08-11T19:51:32.353" v="193" actId="14826"/>
          <ac:picMkLst>
            <pc:docMk/>
            <pc:sldMk cId="1095794504" sldId="277"/>
            <ac:picMk id="6" creationId="{00000000-0000-0000-0000-000000000000}"/>
          </ac:picMkLst>
        </pc:picChg>
      </pc:sldChg>
      <pc:sldChg chg="modSp mod">
        <pc:chgData name="Kersulis, Jonas" userId="38ec2a83-12fc-4093-8e16-3ee53b6e0485" providerId="ADAL" clId="{30FFE98C-7496-47B5-8FA8-2F6F937FA139}" dt="2022-08-11T20:16:21.242" v="649" actId="20577"/>
        <pc:sldMkLst>
          <pc:docMk/>
          <pc:sldMk cId="1338195067" sldId="287"/>
        </pc:sldMkLst>
        <pc:spChg chg="mod">
          <ac:chgData name="Kersulis, Jonas" userId="38ec2a83-12fc-4093-8e16-3ee53b6e0485" providerId="ADAL" clId="{30FFE98C-7496-47B5-8FA8-2F6F937FA139}" dt="2022-08-11T20:16:21.242" v="649" actId="20577"/>
          <ac:spMkLst>
            <pc:docMk/>
            <pc:sldMk cId="1338195067" sldId="287"/>
            <ac:spMk id="2" creationId="{00000000-0000-0000-0000-000000000000}"/>
          </ac:spMkLst>
        </pc:spChg>
        <pc:picChg chg="mod">
          <ac:chgData name="Kersulis, Jonas" userId="38ec2a83-12fc-4093-8e16-3ee53b6e0485" providerId="ADAL" clId="{30FFE98C-7496-47B5-8FA8-2F6F937FA139}" dt="2022-08-11T20:15:51.716" v="637" actId="14826"/>
          <ac:picMkLst>
            <pc:docMk/>
            <pc:sldMk cId="1338195067" sldId="287"/>
            <ac:picMk id="27" creationId="{00000000-0000-0000-0000-000000000000}"/>
          </ac:picMkLst>
        </pc:picChg>
        <pc:picChg chg="mod">
          <ac:chgData name="Kersulis, Jonas" userId="38ec2a83-12fc-4093-8e16-3ee53b6e0485" providerId="ADAL" clId="{30FFE98C-7496-47B5-8FA8-2F6F937FA139}" dt="2022-08-11T20:15:36.556" v="632" actId="14826"/>
          <ac:picMkLst>
            <pc:docMk/>
            <pc:sldMk cId="1338195067" sldId="287"/>
            <ac:picMk id="29" creationId="{00000000-0000-0000-0000-000000000000}"/>
          </ac:picMkLst>
        </pc:picChg>
      </pc:sldChg>
      <pc:sldChg chg="modSp mod">
        <pc:chgData name="Kersulis, Jonas" userId="38ec2a83-12fc-4093-8e16-3ee53b6e0485" providerId="ADAL" clId="{30FFE98C-7496-47B5-8FA8-2F6F937FA139}" dt="2022-08-11T20:08:47.862" v="610" actId="14826"/>
        <pc:sldMkLst>
          <pc:docMk/>
          <pc:sldMk cId="1756044365" sldId="296"/>
        </pc:sldMkLst>
        <pc:spChg chg="mod">
          <ac:chgData name="Kersulis, Jonas" userId="38ec2a83-12fc-4093-8e16-3ee53b6e0485" providerId="ADAL" clId="{30FFE98C-7496-47B5-8FA8-2F6F937FA139}" dt="2022-08-11T20:08:06.337" v="608" actId="20577"/>
          <ac:spMkLst>
            <pc:docMk/>
            <pc:sldMk cId="1756044365" sldId="296"/>
            <ac:spMk id="2" creationId="{00000000-0000-0000-0000-000000000000}"/>
          </ac:spMkLst>
        </pc:spChg>
        <pc:picChg chg="mod">
          <ac:chgData name="Kersulis, Jonas" userId="38ec2a83-12fc-4093-8e16-3ee53b6e0485" providerId="ADAL" clId="{30FFE98C-7496-47B5-8FA8-2F6F937FA139}" dt="2022-08-11T20:08:47.862" v="610" actId="14826"/>
          <ac:picMkLst>
            <pc:docMk/>
            <pc:sldMk cId="1756044365" sldId="296"/>
            <ac:picMk id="7" creationId="{F8F3DC05-25BF-4B7B-868C-4FC924879714}"/>
          </ac:picMkLst>
        </pc:picChg>
      </pc:sldChg>
      <pc:sldChg chg="modSp mod">
        <pc:chgData name="Kersulis, Jonas" userId="38ec2a83-12fc-4093-8e16-3ee53b6e0485" providerId="ADAL" clId="{30FFE98C-7496-47B5-8FA8-2F6F937FA139}" dt="2022-08-11T20:12:31.131" v="614" actId="14826"/>
        <pc:sldMkLst>
          <pc:docMk/>
          <pc:sldMk cId="2309081026" sldId="297"/>
        </pc:sldMkLst>
        <pc:spChg chg="mod">
          <ac:chgData name="Kersulis, Jonas" userId="38ec2a83-12fc-4093-8e16-3ee53b6e0485" providerId="ADAL" clId="{30FFE98C-7496-47B5-8FA8-2F6F937FA139}" dt="2022-08-11T18:47:24.041" v="121" actId="313"/>
          <ac:spMkLst>
            <pc:docMk/>
            <pc:sldMk cId="2309081026" sldId="297"/>
            <ac:spMk id="2" creationId="{00000000-0000-0000-0000-000000000000}"/>
          </ac:spMkLst>
        </pc:spChg>
        <pc:picChg chg="mod">
          <ac:chgData name="Kersulis, Jonas" userId="38ec2a83-12fc-4093-8e16-3ee53b6e0485" providerId="ADAL" clId="{30FFE98C-7496-47B5-8FA8-2F6F937FA139}" dt="2022-08-11T20:12:25.906" v="613" actId="14826"/>
          <ac:picMkLst>
            <pc:docMk/>
            <pc:sldMk cId="2309081026" sldId="297"/>
            <ac:picMk id="10" creationId="{B03F4249-95AE-4691-8151-A816FD2779B4}"/>
          </ac:picMkLst>
        </pc:picChg>
        <pc:picChg chg="mod">
          <ac:chgData name="Kersulis, Jonas" userId="38ec2a83-12fc-4093-8e16-3ee53b6e0485" providerId="ADAL" clId="{30FFE98C-7496-47B5-8FA8-2F6F937FA139}" dt="2022-08-11T20:12:31.131" v="614" actId="14826"/>
          <ac:picMkLst>
            <pc:docMk/>
            <pc:sldMk cId="2309081026" sldId="297"/>
            <ac:picMk id="12" creationId="{6DAC3954-EF99-49B2-AD01-C6A4156191CC}"/>
          </ac:picMkLst>
        </pc:picChg>
      </pc:sldChg>
      <pc:sldChg chg="modSp mod">
        <pc:chgData name="Kersulis, Jonas" userId="38ec2a83-12fc-4093-8e16-3ee53b6e0485" providerId="ADAL" clId="{30FFE98C-7496-47B5-8FA8-2F6F937FA139}" dt="2022-08-11T19:53:23.678" v="229" actId="14826"/>
        <pc:sldMkLst>
          <pc:docMk/>
          <pc:sldMk cId="1495175290" sldId="352"/>
        </pc:sldMkLst>
        <pc:spChg chg="mod">
          <ac:chgData name="Kersulis, Jonas" userId="38ec2a83-12fc-4093-8e16-3ee53b6e0485" providerId="ADAL" clId="{30FFE98C-7496-47B5-8FA8-2F6F937FA139}" dt="2022-08-11T16:35:10.545" v="9" actId="20577"/>
          <ac:spMkLst>
            <pc:docMk/>
            <pc:sldMk cId="1495175290" sldId="352"/>
            <ac:spMk id="2" creationId="{00000000-0000-0000-0000-000000000000}"/>
          </ac:spMkLst>
        </pc:spChg>
        <pc:picChg chg="mod">
          <ac:chgData name="Kersulis, Jonas" userId="38ec2a83-12fc-4093-8e16-3ee53b6e0485" providerId="ADAL" clId="{30FFE98C-7496-47B5-8FA8-2F6F937FA139}" dt="2022-08-11T19:53:23.678" v="229" actId="14826"/>
          <ac:picMkLst>
            <pc:docMk/>
            <pc:sldMk cId="1495175290" sldId="352"/>
            <ac:picMk id="5" creationId="{95E790A2-6CC7-4CD2-AA61-997D69C21733}"/>
          </ac:picMkLst>
        </pc:picChg>
      </pc:sldChg>
      <pc:sldChg chg="modSp mod">
        <pc:chgData name="Kersulis, Jonas" userId="38ec2a83-12fc-4093-8e16-3ee53b6e0485" providerId="ADAL" clId="{30FFE98C-7496-47B5-8FA8-2F6F937FA139}" dt="2022-08-11T20:19:58.782" v="676" actId="20577"/>
        <pc:sldMkLst>
          <pc:docMk/>
          <pc:sldMk cId="587539909" sldId="353"/>
        </pc:sldMkLst>
        <pc:spChg chg="mod">
          <ac:chgData name="Kersulis, Jonas" userId="38ec2a83-12fc-4093-8e16-3ee53b6e0485" providerId="ADAL" clId="{30FFE98C-7496-47B5-8FA8-2F6F937FA139}" dt="2022-08-11T20:19:58.782" v="676" actId="20577"/>
          <ac:spMkLst>
            <pc:docMk/>
            <pc:sldMk cId="587539909" sldId="353"/>
            <ac:spMk id="2" creationId="{00000000-0000-0000-0000-000000000000}"/>
          </ac:spMkLst>
        </pc:spChg>
        <pc:picChg chg="mod">
          <ac:chgData name="Kersulis, Jonas" userId="38ec2a83-12fc-4093-8e16-3ee53b6e0485" providerId="ADAL" clId="{30FFE98C-7496-47B5-8FA8-2F6F937FA139}" dt="2022-08-11T20:17:33.606" v="650" actId="14826"/>
          <ac:picMkLst>
            <pc:docMk/>
            <pc:sldMk cId="587539909" sldId="353"/>
            <ac:picMk id="5" creationId="{3B454F47-25B4-4536-8255-A0C85F9F84F4}"/>
          </ac:picMkLst>
        </pc:picChg>
      </pc:sldChg>
      <pc:sldChg chg="modSp mod">
        <pc:chgData name="Kersulis, Jonas" userId="38ec2a83-12fc-4093-8e16-3ee53b6e0485" providerId="ADAL" clId="{30FFE98C-7496-47B5-8FA8-2F6F937FA139}" dt="2022-08-11T20:23:52.412" v="700" actId="14826"/>
        <pc:sldMkLst>
          <pc:docMk/>
          <pc:sldMk cId="874353533" sldId="354"/>
        </pc:sldMkLst>
        <pc:spChg chg="mod">
          <ac:chgData name="Kersulis, Jonas" userId="38ec2a83-12fc-4093-8e16-3ee53b6e0485" providerId="ADAL" clId="{30FFE98C-7496-47B5-8FA8-2F6F937FA139}" dt="2022-08-11T20:23:05.172" v="688" actId="20577"/>
          <ac:spMkLst>
            <pc:docMk/>
            <pc:sldMk cId="874353533" sldId="354"/>
            <ac:spMk id="2" creationId="{00000000-0000-0000-0000-000000000000}"/>
          </ac:spMkLst>
        </pc:spChg>
        <pc:spChg chg="mod">
          <ac:chgData name="Kersulis, Jonas" userId="38ec2a83-12fc-4093-8e16-3ee53b6e0485" providerId="ADAL" clId="{30FFE98C-7496-47B5-8FA8-2F6F937FA139}" dt="2022-08-11T20:23:34.351" v="699" actId="20577"/>
          <ac:spMkLst>
            <pc:docMk/>
            <pc:sldMk cId="874353533" sldId="354"/>
            <ac:spMk id="6" creationId="{08908601-C139-4ACB-828A-8FA588D945F5}"/>
          </ac:spMkLst>
        </pc:spChg>
        <pc:picChg chg="mod">
          <ac:chgData name="Kersulis, Jonas" userId="38ec2a83-12fc-4093-8e16-3ee53b6e0485" providerId="ADAL" clId="{30FFE98C-7496-47B5-8FA8-2F6F937FA139}" dt="2022-08-11T20:23:52.412" v="700" actId="14826"/>
          <ac:picMkLst>
            <pc:docMk/>
            <pc:sldMk cId="874353533" sldId="354"/>
            <ac:picMk id="5" creationId="{4631A74C-4318-482B-BDCF-1009CBC57AC5}"/>
          </ac:picMkLst>
        </pc:picChg>
      </pc:sldChg>
      <pc:sldChg chg="modSp mod">
        <pc:chgData name="Kersulis, Jonas" userId="38ec2a83-12fc-4093-8e16-3ee53b6e0485" providerId="ADAL" clId="{30FFE98C-7496-47B5-8FA8-2F6F937FA139}" dt="2022-08-18T16:28:20.149" v="777" actId="20577"/>
        <pc:sldMkLst>
          <pc:docMk/>
          <pc:sldMk cId="2492350086" sldId="355"/>
        </pc:sldMkLst>
        <pc:graphicFrameChg chg="modGraphic">
          <ac:chgData name="Kersulis, Jonas" userId="38ec2a83-12fc-4093-8e16-3ee53b6e0485" providerId="ADAL" clId="{30FFE98C-7496-47B5-8FA8-2F6F937FA139}" dt="2022-08-18T16:28:20.149" v="777" actId="20577"/>
          <ac:graphicFrameMkLst>
            <pc:docMk/>
            <pc:sldMk cId="2492350086" sldId="355"/>
            <ac:graphicFrameMk id="7" creationId="{A4E22A16-8DCE-41AD-B4B7-99DC8C026015}"/>
          </ac:graphicFrameMkLst>
        </pc:graphicFrameChg>
      </pc:sldChg>
      <pc:sldChg chg="modSp mod modNotesTx">
        <pc:chgData name="Kersulis, Jonas" userId="38ec2a83-12fc-4093-8e16-3ee53b6e0485" providerId="ADAL" clId="{30FFE98C-7496-47B5-8FA8-2F6F937FA139}" dt="2022-08-18T19:01:42.047" v="890" actId="20577"/>
        <pc:sldMkLst>
          <pc:docMk/>
          <pc:sldMk cId="1731488322" sldId="367"/>
        </pc:sldMkLst>
        <pc:spChg chg="mod">
          <ac:chgData name="Kersulis, Jonas" userId="38ec2a83-12fc-4093-8e16-3ee53b6e0485" providerId="ADAL" clId="{30FFE98C-7496-47B5-8FA8-2F6F937FA139}" dt="2022-08-11T18:47:22.064" v="119" actId="313"/>
          <ac:spMkLst>
            <pc:docMk/>
            <pc:sldMk cId="1731488322" sldId="367"/>
            <ac:spMk id="2" creationId="{00000000-0000-0000-0000-000000000000}"/>
          </ac:spMkLst>
        </pc:spChg>
        <pc:spChg chg="mod">
          <ac:chgData name="Kersulis, Jonas" userId="38ec2a83-12fc-4093-8e16-3ee53b6e0485" providerId="ADAL" clId="{30FFE98C-7496-47B5-8FA8-2F6F937FA139}" dt="2022-08-11T19:54:11.755" v="237" actId="20577"/>
          <ac:spMkLst>
            <pc:docMk/>
            <pc:sldMk cId="1731488322" sldId="367"/>
            <ac:spMk id="10" creationId="{C9339DF6-5C5D-4C78-858D-34640A37096F}"/>
          </ac:spMkLst>
        </pc:spChg>
        <pc:picChg chg="mod ord">
          <ac:chgData name="Kersulis, Jonas" userId="38ec2a83-12fc-4093-8e16-3ee53b6e0485" providerId="ADAL" clId="{30FFE98C-7496-47B5-8FA8-2F6F937FA139}" dt="2022-08-18T16:57:29.228" v="867" actId="1038"/>
          <ac:picMkLst>
            <pc:docMk/>
            <pc:sldMk cId="1731488322" sldId="367"/>
            <ac:picMk id="6" creationId="{1D74C1D7-8F55-4351-AA6F-B22E1FEE815D}"/>
          </ac:picMkLst>
        </pc:picChg>
        <pc:picChg chg="mod">
          <ac:chgData name="Kersulis, Jonas" userId="38ec2a83-12fc-4093-8e16-3ee53b6e0485" providerId="ADAL" clId="{30FFE98C-7496-47B5-8FA8-2F6F937FA139}" dt="2022-08-18T16:57:28.476" v="864" actId="1037"/>
          <ac:picMkLst>
            <pc:docMk/>
            <pc:sldMk cId="1731488322" sldId="367"/>
            <ac:picMk id="11" creationId="{2D51ABE3-0452-457D-B231-786E323D28A6}"/>
          </ac:picMkLst>
        </pc:picChg>
      </pc:sldChg>
      <pc:sldChg chg="modSp mod">
        <pc:chgData name="Kersulis, Jonas" userId="38ec2a83-12fc-4093-8e16-3ee53b6e0485" providerId="ADAL" clId="{30FFE98C-7496-47B5-8FA8-2F6F937FA139}" dt="2022-08-17T19:31:13.502" v="705" actId="1076"/>
        <pc:sldMkLst>
          <pc:docMk/>
          <pc:sldMk cId="3306108906" sldId="368"/>
        </pc:sldMkLst>
        <pc:spChg chg="mod">
          <ac:chgData name="Kersulis, Jonas" userId="38ec2a83-12fc-4093-8e16-3ee53b6e0485" providerId="ADAL" clId="{30FFE98C-7496-47B5-8FA8-2F6F937FA139}" dt="2022-08-11T19:27:00.419" v="171" actId="20577"/>
          <ac:spMkLst>
            <pc:docMk/>
            <pc:sldMk cId="3306108906" sldId="368"/>
            <ac:spMk id="3" creationId="{00000000-0000-0000-0000-000000000000}"/>
          </ac:spMkLst>
        </pc:spChg>
        <pc:picChg chg="mod">
          <ac:chgData name="Kersulis, Jonas" userId="38ec2a83-12fc-4093-8e16-3ee53b6e0485" providerId="ADAL" clId="{30FFE98C-7496-47B5-8FA8-2F6F937FA139}" dt="2022-08-17T19:31:13.502" v="705" actId="1076"/>
          <ac:picMkLst>
            <pc:docMk/>
            <pc:sldMk cId="3306108906" sldId="368"/>
            <ac:picMk id="7" creationId="{E754259A-805E-44B1-B293-64C1EAF252C4}"/>
          </ac:picMkLst>
        </pc:picChg>
      </pc:sldChg>
    </pc:docChg>
  </pc:docChgLst>
  <pc:docChgLst>
    <pc:chgData name="Chu, Zhengguo" userId="46b45079-141b-4798-8f61-111a7cd7aa1e" providerId="ADAL" clId="{7123AF0C-7815-4429-872B-6C9D833F64A5}"/>
    <pc:docChg chg="undo custSel modSld">
      <pc:chgData name="Chu, Zhengguo" userId="46b45079-141b-4798-8f61-111a7cd7aa1e" providerId="ADAL" clId="{7123AF0C-7815-4429-872B-6C9D833F64A5}" dt="2022-07-15T20:37:21.003" v="22" actId="14100"/>
      <pc:docMkLst>
        <pc:docMk/>
      </pc:docMkLst>
      <pc:sldChg chg="addSp delSp modSp mod">
        <pc:chgData name="Chu, Zhengguo" userId="46b45079-141b-4798-8f61-111a7cd7aa1e" providerId="ADAL" clId="{7123AF0C-7815-4429-872B-6C9D833F64A5}" dt="2022-07-15T18:22:28.650" v="20"/>
        <pc:sldMkLst>
          <pc:docMk/>
          <pc:sldMk cId="1324424397" sldId="261"/>
        </pc:sldMkLst>
        <pc:spChg chg="add del mod">
          <ac:chgData name="Chu, Zhengguo" userId="46b45079-141b-4798-8f61-111a7cd7aa1e" providerId="ADAL" clId="{7123AF0C-7815-4429-872B-6C9D833F64A5}" dt="2022-07-15T18:22:28.650" v="20"/>
          <ac:spMkLst>
            <pc:docMk/>
            <pc:sldMk cId="1324424397" sldId="261"/>
            <ac:spMk id="5" creationId="{23F2BB50-71FF-4E25-AA8D-503BACAEE974}"/>
          </ac:spMkLst>
        </pc:spChg>
        <pc:picChg chg="mod">
          <ac:chgData name="Chu, Zhengguo" userId="46b45079-141b-4798-8f61-111a7cd7aa1e" providerId="ADAL" clId="{7123AF0C-7815-4429-872B-6C9D833F64A5}" dt="2022-07-15T18:22:27.779" v="18" actId="1076"/>
          <ac:picMkLst>
            <pc:docMk/>
            <pc:sldMk cId="1324424397" sldId="261"/>
            <ac:picMk id="7" creationId="{E754259A-805E-44B1-B293-64C1EAF252C4}"/>
          </ac:picMkLst>
        </pc:picChg>
      </pc:sldChg>
      <pc:sldChg chg="modSp mod">
        <pc:chgData name="Chu, Zhengguo" userId="46b45079-141b-4798-8f61-111a7cd7aa1e" providerId="ADAL" clId="{7123AF0C-7815-4429-872B-6C9D833F64A5}" dt="2022-07-15T20:37:21.003" v="22" actId="14100"/>
        <pc:sldMkLst>
          <pc:docMk/>
          <pc:sldMk cId="874353533" sldId="354"/>
        </pc:sldMkLst>
        <pc:picChg chg="mod">
          <ac:chgData name="Chu, Zhengguo" userId="46b45079-141b-4798-8f61-111a7cd7aa1e" providerId="ADAL" clId="{7123AF0C-7815-4429-872B-6C9D833F64A5}" dt="2022-07-15T20:37:21.003" v="22" actId="14100"/>
          <ac:picMkLst>
            <pc:docMk/>
            <pc:sldMk cId="874353533" sldId="354"/>
            <ac:picMk id="5" creationId="{4631A74C-4318-482B-BDCF-1009CBC57AC5}"/>
          </ac:picMkLst>
        </pc:picChg>
      </pc:sldChg>
      <pc:sldChg chg="modSp mod">
        <pc:chgData name="Chu, Zhengguo" userId="46b45079-141b-4798-8f61-111a7cd7aa1e" providerId="ADAL" clId="{7123AF0C-7815-4429-872B-6C9D833F64A5}" dt="2022-07-12T14:48:41.803" v="0" actId="1076"/>
        <pc:sldMkLst>
          <pc:docMk/>
          <pc:sldMk cId="1731488322" sldId="367"/>
        </pc:sldMkLst>
        <pc:spChg chg="mod">
          <ac:chgData name="Chu, Zhengguo" userId="46b45079-141b-4798-8f61-111a7cd7aa1e" providerId="ADAL" clId="{7123AF0C-7815-4429-872B-6C9D833F64A5}" dt="2022-07-12T14:48:41.803" v="0" actId="1076"/>
          <ac:spMkLst>
            <pc:docMk/>
            <pc:sldMk cId="1731488322" sldId="367"/>
            <ac:spMk id="7" creationId="{2CFDA046-49CC-4D97-ADD9-4B0245B9DCEF}"/>
          </ac:spMkLst>
        </pc:spChg>
      </pc:sldChg>
      <pc:sldChg chg="addSp delSp modSp mod">
        <pc:chgData name="Chu, Zhengguo" userId="46b45079-141b-4798-8f61-111a7cd7aa1e" providerId="ADAL" clId="{7123AF0C-7815-4429-872B-6C9D833F64A5}" dt="2022-07-15T18:22:29.107" v="21" actId="21"/>
        <pc:sldMkLst>
          <pc:docMk/>
          <pc:sldMk cId="3306108906" sldId="368"/>
        </pc:sldMkLst>
        <pc:spChg chg="add del mod">
          <ac:chgData name="Chu, Zhengguo" userId="46b45079-141b-4798-8f61-111a7cd7aa1e" providerId="ADAL" clId="{7123AF0C-7815-4429-872B-6C9D833F64A5}" dt="2022-07-15T18:22:29.107" v="21" actId="21"/>
          <ac:spMkLst>
            <pc:docMk/>
            <pc:sldMk cId="3306108906" sldId="368"/>
            <ac:spMk id="3" creationId="{00000000-0000-0000-0000-000000000000}"/>
          </ac:spMkLst>
        </pc:spChg>
        <pc:spChg chg="add del mod">
          <ac:chgData name="Chu, Zhengguo" userId="46b45079-141b-4798-8f61-111a7cd7aa1e" providerId="ADAL" clId="{7123AF0C-7815-4429-872B-6C9D833F64A5}" dt="2022-07-15T18:22:29.107" v="21" actId="21"/>
          <ac:spMkLst>
            <pc:docMk/>
            <pc:sldMk cId="3306108906" sldId="368"/>
            <ac:spMk id="6" creationId="{C072BECF-7D76-4864-B9C9-DB21E1C730A4}"/>
          </ac:spMkLst>
        </pc:spChg>
      </pc:sldChg>
    </pc:docChg>
  </pc:docChgLst>
  <pc:docChgLst>
    <pc:chgData name="Chu, Zhengguo" userId="46b45079-141b-4798-8f61-111a7cd7aa1e" providerId="ADAL" clId="{2177A595-3F95-4A62-96D9-ADC29220C21C}"/>
    <pc:docChg chg="undo custSel modSld">
      <pc:chgData name="Chu, Zhengguo" userId="46b45079-141b-4798-8f61-111a7cd7aa1e" providerId="ADAL" clId="{2177A595-3F95-4A62-96D9-ADC29220C21C}" dt="2022-09-14T20:15:07.649" v="37" actId="20577"/>
      <pc:docMkLst>
        <pc:docMk/>
      </pc:docMkLst>
      <pc:sldChg chg="modSp mod">
        <pc:chgData name="Chu, Zhengguo" userId="46b45079-141b-4798-8f61-111a7cd7aa1e" providerId="ADAL" clId="{2177A595-3F95-4A62-96D9-ADC29220C21C}" dt="2022-09-14T20:10:57.713" v="29" actId="313"/>
        <pc:sldMkLst>
          <pc:docMk/>
          <pc:sldMk cId="1324424397" sldId="261"/>
        </pc:sldMkLst>
        <pc:spChg chg="mod">
          <ac:chgData name="Chu, Zhengguo" userId="46b45079-141b-4798-8f61-111a7cd7aa1e" providerId="ADAL" clId="{2177A595-3F95-4A62-96D9-ADC29220C21C}" dt="2022-09-14T20:10:57.713" v="29" actId="313"/>
          <ac:spMkLst>
            <pc:docMk/>
            <pc:sldMk cId="1324424397" sldId="261"/>
            <ac:spMk id="2" creationId="{00000000-0000-0000-0000-000000000000}"/>
          </ac:spMkLst>
        </pc:spChg>
      </pc:sldChg>
      <pc:sldChg chg="modSp mod">
        <pc:chgData name="Chu, Zhengguo" userId="46b45079-141b-4798-8f61-111a7cd7aa1e" providerId="ADAL" clId="{2177A595-3F95-4A62-96D9-ADC29220C21C}" dt="2022-09-12T17:26:25.360" v="28" actId="6549"/>
        <pc:sldMkLst>
          <pc:docMk/>
          <pc:sldMk cId="1095794504" sldId="277"/>
        </pc:sldMkLst>
        <pc:spChg chg="mod">
          <ac:chgData name="Chu, Zhengguo" userId="46b45079-141b-4798-8f61-111a7cd7aa1e" providerId="ADAL" clId="{2177A595-3F95-4A62-96D9-ADC29220C21C}" dt="2022-09-12T17:26:25.360" v="28" actId="6549"/>
          <ac:spMkLst>
            <pc:docMk/>
            <pc:sldMk cId="1095794504" sldId="277"/>
            <ac:spMk id="7" creationId="{8DE3848D-F869-4A14-B867-268DDF4A2C73}"/>
          </ac:spMkLst>
        </pc:spChg>
        <pc:picChg chg="mod">
          <ac:chgData name="Chu, Zhengguo" userId="46b45079-141b-4798-8f61-111a7cd7aa1e" providerId="ADAL" clId="{2177A595-3F95-4A62-96D9-ADC29220C21C}" dt="2022-09-12T17:13:46.462" v="1" actId="1076"/>
          <ac:picMkLst>
            <pc:docMk/>
            <pc:sldMk cId="1095794504" sldId="277"/>
            <ac:picMk id="6" creationId="{00000000-0000-0000-0000-000000000000}"/>
          </ac:picMkLst>
        </pc:picChg>
      </pc:sldChg>
      <pc:sldChg chg="modSp mod">
        <pc:chgData name="Chu, Zhengguo" userId="46b45079-141b-4798-8f61-111a7cd7aa1e" providerId="ADAL" clId="{2177A595-3F95-4A62-96D9-ADC29220C21C}" dt="2022-09-14T20:15:07.649" v="37" actId="20577"/>
        <pc:sldMkLst>
          <pc:docMk/>
          <pc:sldMk cId="874353533" sldId="354"/>
        </pc:sldMkLst>
        <pc:spChg chg="mod">
          <ac:chgData name="Chu, Zhengguo" userId="46b45079-141b-4798-8f61-111a7cd7aa1e" providerId="ADAL" clId="{2177A595-3F95-4A62-96D9-ADC29220C21C}" dt="2022-09-14T20:15:07.649" v="37" actId="20577"/>
          <ac:spMkLst>
            <pc:docMk/>
            <pc:sldMk cId="874353533" sldId="354"/>
            <ac:spMk id="2" creationId="{00000000-0000-0000-0000-000000000000}"/>
          </ac:spMkLst>
        </pc:spChg>
      </pc:sldChg>
      <pc:sldChg chg="modSp mod">
        <pc:chgData name="Chu, Zhengguo" userId="46b45079-141b-4798-8f61-111a7cd7aa1e" providerId="ADAL" clId="{2177A595-3F95-4A62-96D9-ADC29220C21C}" dt="2022-09-14T20:14:13.456" v="31" actId="20577"/>
        <pc:sldMkLst>
          <pc:docMk/>
          <pc:sldMk cId="1731488322" sldId="367"/>
        </pc:sldMkLst>
        <pc:spChg chg="mod">
          <ac:chgData name="Chu, Zhengguo" userId="46b45079-141b-4798-8f61-111a7cd7aa1e" providerId="ADAL" clId="{2177A595-3F95-4A62-96D9-ADC29220C21C}" dt="2022-09-14T20:14:13.456" v="31" actId="20577"/>
          <ac:spMkLst>
            <pc:docMk/>
            <pc:sldMk cId="1731488322" sldId="367"/>
            <ac:spMk id="10" creationId="{C9339DF6-5C5D-4C78-858D-34640A37096F}"/>
          </ac:spMkLst>
        </pc:spChg>
      </pc:sldChg>
    </pc:docChg>
  </pc:docChgLst>
  <pc:docChgLst>
    <pc:chgData name="Yousefian, Mahnoush" userId="97a5e06f-dcce-4865-81e8-0938001369e7" providerId="ADAL" clId="{65703DCE-C6F5-476E-94CD-08CF76BA364E}"/>
    <pc:docChg chg="undo custSel modSld">
      <pc:chgData name="Yousefian, Mahnoush" userId="97a5e06f-dcce-4865-81e8-0938001369e7" providerId="ADAL" clId="{65703DCE-C6F5-476E-94CD-08CF76BA364E}" dt="2022-09-09T19:37:02.098" v="339" actId="20577"/>
      <pc:docMkLst>
        <pc:docMk/>
      </pc:docMkLst>
      <pc:sldChg chg="modSp mod">
        <pc:chgData name="Yousefian, Mahnoush" userId="97a5e06f-dcce-4865-81e8-0938001369e7" providerId="ADAL" clId="{65703DCE-C6F5-476E-94CD-08CF76BA364E}" dt="2022-09-09T17:28:49.377" v="23" actId="313"/>
        <pc:sldMkLst>
          <pc:docMk/>
          <pc:sldMk cId="730603795" sldId="260"/>
        </pc:sldMkLst>
        <pc:spChg chg="mod">
          <ac:chgData name="Yousefian, Mahnoush" userId="97a5e06f-dcce-4865-81e8-0938001369e7" providerId="ADAL" clId="{65703DCE-C6F5-476E-94CD-08CF76BA364E}" dt="2022-09-09T17:28:49.377" v="23" actId="313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Yousefian, Mahnoush" userId="97a5e06f-dcce-4865-81e8-0938001369e7" providerId="ADAL" clId="{65703DCE-C6F5-476E-94CD-08CF76BA364E}" dt="2022-09-09T18:56:09.256" v="114" actId="14826"/>
        <pc:sldMkLst>
          <pc:docMk/>
          <pc:sldMk cId="1324424397" sldId="261"/>
        </pc:sldMkLst>
        <pc:spChg chg="mod">
          <ac:chgData name="Yousefian, Mahnoush" userId="97a5e06f-dcce-4865-81e8-0938001369e7" providerId="ADAL" clId="{65703DCE-C6F5-476E-94CD-08CF76BA364E}" dt="2022-09-09T17:35:06.019" v="61" actId="313"/>
          <ac:spMkLst>
            <pc:docMk/>
            <pc:sldMk cId="1324424397" sldId="261"/>
            <ac:spMk id="2" creationId="{00000000-0000-0000-0000-000000000000}"/>
          </ac:spMkLst>
        </pc:spChg>
        <pc:graphicFrameChg chg="add del mod">
          <ac:chgData name="Yousefian, Mahnoush" userId="97a5e06f-dcce-4865-81e8-0938001369e7" providerId="ADAL" clId="{65703DCE-C6F5-476E-94CD-08CF76BA364E}" dt="2022-09-09T17:33:46.764" v="51"/>
          <ac:graphicFrameMkLst>
            <pc:docMk/>
            <pc:sldMk cId="1324424397" sldId="261"/>
            <ac:graphicFrameMk id="3" creationId="{FB74B191-ED27-4BBC-B4B4-9DBC1A5427EE}"/>
          </ac:graphicFrameMkLst>
        </pc:graphicFrameChg>
        <pc:picChg chg="add del mod">
          <ac:chgData name="Yousefian, Mahnoush" userId="97a5e06f-dcce-4865-81e8-0938001369e7" providerId="ADAL" clId="{65703DCE-C6F5-476E-94CD-08CF76BA364E}" dt="2022-09-09T17:34:08.256" v="54" actId="478"/>
          <ac:picMkLst>
            <pc:docMk/>
            <pc:sldMk cId="1324424397" sldId="261"/>
            <ac:picMk id="6" creationId="{FA97C553-6373-4FD6-A865-C1040812B912}"/>
          </ac:picMkLst>
        </pc:picChg>
        <pc:picChg chg="add del mod">
          <ac:chgData name="Yousefian, Mahnoush" userId="97a5e06f-dcce-4865-81e8-0938001369e7" providerId="ADAL" clId="{65703DCE-C6F5-476E-94CD-08CF76BA364E}" dt="2022-09-09T18:56:09.256" v="114" actId="14826"/>
          <ac:picMkLst>
            <pc:docMk/>
            <pc:sldMk cId="1324424397" sldId="261"/>
            <ac:picMk id="7" creationId="{E754259A-805E-44B1-B293-64C1EAF252C4}"/>
          </ac:picMkLst>
        </pc:picChg>
        <pc:picChg chg="add del mod">
          <ac:chgData name="Yousefian, Mahnoush" userId="97a5e06f-dcce-4865-81e8-0938001369e7" providerId="ADAL" clId="{65703DCE-C6F5-476E-94CD-08CF76BA364E}" dt="2022-09-09T17:35:25.988" v="63" actId="21"/>
          <ac:picMkLst>
            <pc:docMk/>
            <pc:sldMk cId="1324424397" sldId="261"/>
            <ac:picMk id="9" creationId="{1E0BA41D-049D-4EC5-894F-DE9B510F1FEF}"/>
          </ac:picMkLst>
        </pc:picChg>
        <pc:picChg chg="add del mod">
          <ac:chgData name="Yousefian, Mahnoush" userId="97a5e06f-dcce-4865-81e8-0938001369e7" providerId="ADAL" clId="{65703DCE-C6F5-476E-94CD-08CF76BA364E}" dt="2022-09-09T18:55:24.337" v="109" actId="478"/>
          <ac:picMkLst>
            <pc:docMk/>
            <pc:sldMk cId="1324424397" sldId="261"/>
            <ac:picMk id="11" creationId="{3A491DD2-C860-4F01-B15F-8561810A0062}"/>
          </ac:picMkLst>
        </pc:picChg>
      </pc:sldChg>
      <pc:sldChg chg="modSp mod">
        <pc:chgData name="Yousefian, Mahnoush" userId="97a5e06f-dcce-4865-81e8-0938001369e7" providerId="ADAL" clId="{65703DCE-C6F5-476E-94CD-08CF76BA364E}" dt="2022-09-09T19:37:02.098" v="339" actId="20577"/>
        <pc:sldMkLst>
          <pc:docMk/>
          <pc:sldMk cId="2145432706" sldId="276"/>
        </pc:sldMkLst>
        <pc:spChg chg="mod">
          <ac:chgData name="Yousefian, Mahnoush" userId="97a5e06f-dcce-4865-81e8-0938001369e7" providerId="ADAL" clId="{65703DCE-C6F5-476E-94CD-08CF76BA364E}" dt="2022-09-09T19:37:02.098" v="339" actId="20577"/>
          <ac:spMkLst>
            <pc:docMk/>
            <pc:sldMk cId="2145432706" sldId="276"/>
            <ac:spMk id="3" creationId="{00000000-0000-0000-0000-000000000000}"/>
          </ac:spMkLst>
        </pc:spChg>
      </pc:sldChg>
      <pc:sldChg chg="modSp mod">
        <pc:chgData name="Yousefian, Mahnoush" userId="97a5e06f-dcce-4865-81e8-0938001369e7" providerId="ADAL" clId="{65703DCE-C6F5-476E-94CD-08CF76BA364E}" dt="2022-09-09T19:01:40.931" v="218" actId="14826"/>
        <pc:sldMkLst>
          <pc:docMk/>
          <pc:sldMk cId="1095794504" sldId="277"/>
        </pc:sldMkLst>
        <pc:spChg chg="mod">
          <ac:chgData name="Yousefian, Mahnoush" userId="97a5e06f-dcce-4865-81e8-0938001369e7" providerId="ADAL" clId="{65703DCE-C6F5-476E-94CD-08CF76BA364E}" dt="2022-09-09T19:01:18.207" v="217" actId="20577"/>
          <ac:spMkLst>
            <pc:docMk/>
            <pc:sldMk cId="1095794504" sldId="277"/>
            <ac:spMk id="7" creationId="{8DE3848D-F869-4A14-B867-268DDF4A2C73}"/>
          </ac:spMkLst>
        </pc:spChg>
        <pc:picChg chg="mod">
          <ac:chgData name="Yousefian, Mahnoush" userId="97a5e06f-dcce-4865-81e8-0938001369e7" providerId="ADAL" clId="{65703DCE-C6F5-476E-94CD-08CF76BA364E}" dt="2022-09-09T19:01:40.931" v="218" actId="14826"/>
          <ac:picMkLst>
            <pc:docMk/>
            <pc:sldMk cId="1095794504" sldId="277"/>
            <ac:picMk id="6" creationId="{00000000-0000-0000-0000-000000000000}"/>
          </ac:picMkLst>
        </pc:picChg>
      </pc:sldChg>
      <pc:sldChg chg="modSp mod">
        <pc:chgData name="Yousefian, Mahnoush" userId="97a5e06f-dcce-4865-81e8-0938001369e7" providerId="ADAL" clId="{65703DCE-C6F5-476E-94CD-08CF76BA364E}" dt="2022-09-09T19:12:00.477" v="273" actId="20577"/>
        <pc:sldMkLst>
          <pc:docMk/>
          <pc:sldMk cId="1338195067" sldId="287"/>
        </pc:sldMkLst>
        <pc:spChg chg="mod">
          <ac:chgData name="Yousefian, Mahnoush" userId="97a5e06f-dcce-4865-81e8-0938001369e7" providerId="ADAL" clId="{65703DCE-C6F5-476E-94CD-08CF76BA364E}" dt="2022-09-09T19:12:00.477" v="273" actId="20577"/>
          <ac:spMkLst>
            <pc:docMk/>
            <pc:sldMk cId="1338195067" sldId="287"/>
            <ac:spMk id="2" creationId="{00000000-0000-0000-0000-000000000000}"/>
          </ac:spMkLst>
        </pc:spChg>
        <pc:picChg chg="mod">
          <ac:chgData name="Yousefian, Mahnoush" userId="97a5e06f-dcce-4865-81e8-0938001369e7" providerId="ADAL" clId="{65703DCE-C6F5-476E-94CD-08CF76BA364E}" dt="2022-09-09T19:10:48.244" v="255" actId="14826"/>
          <ac:picMkLst>
            <pc:docMk/>
            <pc:sldMk cId="1338195067" sldId="287"/>
            <ac:picMk id="27" creationId="{00000000-0000-0000-0000-000000000000}"/>
          </ac:picMkLst>
        </pc:picChg>
        <pc:picChg chg="mod">
          <ac:chgData name="Yousefian, Mahnoush" userId="97a5e06f-dcce-4865-81e8-0938001369e7" providerId="ADAL" clId="{65703DCE-C6F5-476E-94CD-08CF76BA364E}" dt="2022-09-09T19:10:22.859" v="254" actId="14826"/>
          <ac:picMkLst>
            <pc:docMk/>
            <pc:sldMk cId="1338195067" sldId="287"/>
            <ac:picMk id="29" creationId="{00000000-0000-0000-0000-000000000000}"/>
          </ac:picMkLst>
        </pc:picChg>
      </pc:sldChg>
      <pc:sldChg chg="modSp mod">
        <pc:chgData name="Yousefian, Mahnoush" userId="97a5e06f-dcce-4865-81e8-0938001369e7" providerId="ADAL" clId="{65703DCE-C6F5-476E-94CD-08CF76BA364E}" dt="2022-09-09T19:25:07.221" v="307" actId="20577"/>
        <pc:sldMkLst>
          <pc:docMk/>
          <pc:sldMk cId="1756044365" sldId="296"/>
        </pc:sldMkLst>
        <pc:spChg chg="mod">
          <ac:chgData name="Yousefian, Mahnoush" userId="97a5e06f-dcce-4865-81e8-0938001369e7" providerId="ADAL" clId="{65703DCE-C6F5-476E-94CD-08CF76BA364E}" dt="2022-09-09T19:25:07.221" v="307" actId="20577"/>
          <ac:spMkLst>
            <pc:docMk/>
            <pc:sldMk cId="1756044365" sldId="296"/>
            <ac:spMk id="2" creationId="{00000000-0000-0000-0000-000000000000}"/>
          </ac:spMkLst>
        </pc:spChg>
        <pc:picChg chg="mod">
          <ac:chgData name="Yousefian, Mahnoush" userId="97a5e06f-dcce-4865-81e8-0938001369e7" providerId="ADAL" clId="{65703DCE-C6F5-476E-94CD-08CF76BA364E}" dt="2022-09-09T19:04:06.816" v="222" actId="14826"/>
          <ac:picMkLst>
            <pc:docMk/>
            <pc:sldMk cId="1756044365" sldId="296"/>
            <ac:picMk id="7" creationId="{F8F3DC05-25BF-4B7B-868C-4FC924879714}"/>
          </ac:picMkLst>
        </pc:picChg>
      </pc:sldChg>
      <pc:sldChg chg="modSp mod">
        <pc:chgData name="Yousefian, Mahnoush" userId="97a5e06f-dcce-4865-81e8-0938001369e7" providerId="ADAL" clId="{65703DCE-C6F5-476E-94CD-08CF76BA364E}" dt="2022-09-09T19:26:55.977" v="331" actId="1035"/>
        <pc:sldMkLst>
          <pc:docMk/>
          <pc:sldMk cId="2309081026" sldId="297"/>
        </pc:sldMkLst>
        <pc:spChg chg="mod">
          <ac:chgData name="Yousefian, Mahnoush" userId="97a5e06f-dcce-4865-81e8-0938001369e7" providerId="ADAL" clId="{65703DCE-C6F5-476E-94CD-08CF76BA364E}" dt="2022-09-09T19:17:37.932" v="302" actId="108"/>
          <ac:spMkLst>
            <pc:docMk/>
            <pc:sldMk cId="2309081026" sldId="297"/>
            <ac:spMk id="2" creationId="{00000000-0000-0000-0000-000000000000}"/>
          </ac:spMkLst>
        </pc:spChg>
        <pc:spChg chg="mod">
          <ac:chgData name="Yousefian, Mahnoush" userId="97a5e06f-dcce-4865-81e8-0938001369e7" providerId="ADAL" clId="{65703DCE-C6F5-476E-94CD-08CF76BA364E}" dt="2022-09-09T19:25:21.930" v="313" actId="1035"/>
          <ac:spMkLst>
            <pc:docMk/>
            <pc:sldMk cId="2309081026" sldId="297"/>
            <ac:spMk id="7" creationId="{259C8F87-39A7-4E77-B01A-BFE5616552CF}"/>
          </ac:spMkLst>
        </pc:spChg>
        <pc:picChg chg="mod">
          <ac:chgData name="Yousefian, Mahnoush" userId="97a5e06f-dcce-4865-81e8-0938001369e7" providerId="ADAL" clId="{65703DCE-C6F5-476E-94CD-08CF76BA364E}" dt="2022-09-09T19:26:55.977" v="331" actId="1035"/>
          <ac:picMkLst>
            <pc:docMk/>
            <pc:sldMk cId="2309081026" sldId="297"/>
            <ac:picMk id="10" creationId="{B03F4249-95AE-4691-8151-A816FD2779B4}"/>
          </ac:picMkLst>
        </pc:picChg>
        <pc:picChg chg="mod">
          <ac:chgData name="Yousefian, Mahnoush" userId="97a5e06f-dcce-4865-81e8-0938001369e7" providerId="ADAL" clId="{65703DCE-C6F5-476E-94CD-08CF76BA364E}" dt="2022-09-09T19:06:19.995" v="233" actId="14826"/>
          <ac:picMkLst>
            <pc:docMk/>
            <pc:sldMk cId="2309081026" sldId="297"/>
            <ac:picMk id="12" creationId="{6DAC3954-EF99-49B2-AD01-C6A4156191CC}"/>
          </ac:picMkLst>
        </pc:picChg>
      </pc:sldChg>
      <pc:sldChg chg="modSp mod">
        <pc:chgData name="Yousefian, Mahnoush" userId="97a5e06f-dcce-4865-81e8-0938001369e7" providerId="ADAL" clId="{65703DCE-C6F5-476E-94CD-08CF76BA364E}" dt="2022-09-09T19:01:55.339" v="219" actId="14826"/>
        <pc:sldMkLst>
          <pc:docMk/>
          <pc:sldMk cId="1495175290" sldId="352"/>
        </pc:sldMkLst>
        <pc:spChg chg="mod">
          <ac:chgData name="Yousefian, Mahnoush" userId="97a5e06f-dcce-4865-81e8-0938001369e7" providerId="ADAL" clId="{65703DCE-C6F5-476E-94CD-08CF76BA364E}" dt="2022-09-09T17:28:35.409" v="13" actId="313"/>
          <ac:spMkLst>
            <pc:docMk/>
            <pc:sldMk cId="1495175290" sldId="352"/>
            <ac:spMk id="2" creationId="{00000000-0000-0000-0000-000000000000}"/>
          </ac:spMkLst>
        </pc:spChg>
        <pc:picChg chg="mod">
          <ac:chgData name="Yousefian, Mahnoush" userId="97a5e06f-dcce-4865-81e8-0938001369e7" providerId="ADAL" clId="{65703DCE-C6F5-476E-94CD-08CF76BA364E}" dt="2022-09-09T19:01:55.339" v="219" actId="14826"/>
          <ac:picMkLst>
            <pc:docMk/>
            <pc:sldMk cId="1495175290" sldId="352"/>
            <ac:picMk id="5" creationId="{95E790A2-6CC7-4CD2-AA61-997D69C21733}"/>
          </ac:picMkLst>
        </pc:picChg>
      </pc:sldChg>
      <pc:sldChg chg="modSp mod">
        <pc:chgData name="Yousefian, Mahnoush" userId="97a5e06f-dcce-4865-81e8-0938001369e7" providerId="ADAL" clId="{65703DCE-C6F5-476E-94CD-08CF76BA364E}" dt="2022-09-09T19:13:19.077" v="281" actId="20577"/>
        <pc:sldMkLst>
          <pc:docMk/>
          <pc:sldMk cId="587539909" sldId="353"/>
        </pc:sldMkLst>
        <pc:spChg chg="mod">
          <ac:chgData name="Yousefian, Mahnoush" userId="97a5e06f-dcce-4865-81e8-0938001369e7" providerId="ADAL" clId="{65703DCE-C6F5-476E-94CD-08CF76BA364E}" dt="2022-09-09T19:13:19.077" v="281" actId="20577"/>
          <ac:spMkLst>
            <pc:docMk/>
            <pc:sldMk cId="587539909" sldId="353"/>
            <ac:spMk id="2" creationId="{00000000-0000-0000-0000-000000000000}"/>
          </ac:spMkLst>
        </pc:spChg>
        <pc:picChg chg="mod">
          <ac:chgData name="Yousefian, Mahnoush" userId="97a5e06f-dcce-4865-81e8-0938001369e7" providerId="ADAL" clId="{65703DCE-C6F5-476E-94CD-08CF76BA364E}" dt="2022-09-09T19:12:43.902" v="274" actId="14826"/>
          <ac:picMkLst>
            <pc:docMk/>
            <pc:sldMk cId="587539909" sldId="353"/>
            <ac:picMk id="5" creationId="{3B454F47-25B4-4536-8255-A0C85F9F84F4}"/>
          </ac:picMkLst>
        </pc:picChg>
      </pc:sldChg>
      <pc:sldChg chg="modSp mod">
        <pc:chgData name="Yousefian, Mahnoush" userId="97a5e06f-dcce-4865-81e8-0938001369e7" providerId="ADAL" clId="{65703DCE-C6F5-476E-94CD-08CF76BA364E}" dt="2022-09-09T19:15:21.863" v="301" actId="20577"/>
        <pc:sldMkLst>
          <pc:docMk/>
          <pc:sldMk cId="874353533" sldId="354"/>
        </pc:sldMkLst>
        <pc:spChg chg="mod">
          <ac:chgData name="Yousefian, Mahnoush" userId="97a5e06f-dcce-4865-81e8-0938001369e7" providerId="ADAL" clId="{65703DCE-C6F5-476E-94CD-08CF76BA364E}" dt="2022-09-09T19:14:14.669" v="291" actId="20577"/>
          <ac:spMkLst>
            <pc:docMk/>
            <pc:sldMk cId="874353533" sldId="354"/>
            <ac:spMk id="2" creationId="{00000000-0000-0000-0000-000000000000}"/>
          </ac:spMkLst>
        </pc:spChg>
        <pc:spChg chg="mod">
          <ac:chgData name="Yousefian, Mahnoush" userId="97a5e06f-dcce-4865-81e8-0938001369e7" providerId="ADAL" clId="{65703DCE-C6F5-476E-94CD-08CF76BA364E}" dt="2022-09-09T19:15:21.863" v="301" actId="20577"/>
          <ac:spMkLst>
            <pc:docMk/>
            <pc:sldMk cId="874353533" sldId="354"/>
            <ac:spMk id="6" creationId="{08908601-C139-4ACB-828A-8FA588D945F5}"/>
          </ac:spMkLst>
        </pc:spChg>
        <pc:picChg chg="mod">
          <ac:chgData name="Yousefian, Mahnoush" userId="97a5e06f-dcce-4865-81e8-0938001369e7" providerId="ADAL" clId="{65703DCE-C6F5-476E-94CD-08CF76BA364E}" dt="2022-09-09T19:14:35.001" v="292" actId="14826"/>
          <ac:picMkLst>
            <pc:docMk/>
            <pc:sldMk cId="874353533" sldId="354"/>
            <ac:picMk id="5" creationId="{4631A74C-4318-482B-BDCF-1009CBC57AC5}"/>
          </ac:picMkLst>
        </pc:picChg>
      </pc:sldChg>
      <pc:sldChg chg="addSp delSp modSp mod">
        <pc:chgData name="Yousefian, Mahnoush" userId="97a5e06f-dcce-4865-81e8-0938001369e7" providerId="ADAL" clId="{65703DCE-C6F5-476E-94CD-08CF76BA364E}" dt="2022-09-09T18:54:14.875" v="102" actId="20577"/>
        <pc:sldMkLst>
          <pc:docMk/>
          <pc:sldMk cId="2492350086" sldId="355"/>
        </pc:sldMkLst>
        <pc:graphicFrameChg chg="add del mod">
          <ac:chgData name="Yousefian, Mahnoush" userId="97a5e06f-dcce-4865-81e8-0938001369e7" providerId="ADAL" clId="{65703DCE-C6F5-476E-94CD-08CF76BA364E}" dt="2022-09-09T17:29:48.553" v="29"/>
          <ac:graphicFrameMkLst>
            <pc:docMk/>
            <pc:sldMk cId="2492350086" sldId="355"/>
            <ac:graphicFrameMk id="3" creationId="{8C0E1575-99AB-4838-B1A4-D792C51E3A2C}"/>
          </ac:graphicFrameMkLst>
        </pc:graphicFrameChg>
        <pc:graphicFrameChg chg="add mod modGraphic">
          <ac:chgData name="Yousefian, Mahnoush" userId="97a5e06f-dcce-4865-81e8-0938001369e7" providerId="ADAL" clId="{65703DCE-C6F5-476E-94CD-08CF76BA364E}" dt="2022-09-09T18:54:14.875" v="102" actId="20577"/>
          <ac:graphicFrameMkLst>
            <pc:docMk/>
            <pc:sldMk cId="2492350086" sldId="355"/>
            <ac:graphicFrameMk id="6" creationId="{96DBCF5B-F8AE-48F6-AEA6-EAFBA912F9EA}"/>
          </ac:graphicFrameMkLst>
        </pc:graphicFrameChg>
        <pc:graphicFrameChg chg="del modGraphic">
          <ac:chgData name="Yousefian, Mahnoush" userId="97a5e06f-dcce-4865-81e8-0938001369e7" providerId="ADAL" clId="{65703DCE-C6F5-476E-94CD-08CF76BA364E}" dt="2022-09-09T17:31:44.628" v="46" actId="478"/>
          <ac:graphicFrameMkLst>
            <pc:docMk/>
            <pc:sldMk cId="2492350086" sldId="355"/>
            <ac:graphicFrameMk id="7" creationId="{A4E22A16-8DCE-41AD-B4B7-99DC8C026015}"/>
          </ac:graphicFrameMkLst>
        </pc:graphicFrameChg>
        <pc:picChg chg="add del">
          <ac:chgData name="Yousefian, Mahnoush" userId="97a5e06f-dcce-4865-81e8-0938001369e7" providerId="ADAL" clId="{65703DCE-C6F5-476E-94CD-08CF76BA364E}" dt="2022-09-09T17:29:54.342" v="31" actId="22"/>
          <ac:picMkLst>
            <pc:docMk/>
            <pc:sldMk cId="2492350086" sldId="355"/>
            <ac:picMk id="9" creationId="{24A52713-E137-41A8-96A0-C3659E04456E}"/>
          </ac:picMkLst>
        </pc:picChg>
      </pc:sldChg>
      <pc:sldChg chg="modSp mod">
        <pc:chgData name="Yousefian, Mahnoush" userId="97a5e06f-dcce-4865-81e8-0938001369e7" providerId="ADAL" clId="{65703DCE-C6F5-476E-94CD-08CF76BA364E}" dt="2022-09-09T19:23:07.550" v="303" actId="14826"/>
        <pc:sldMkLst>
          <pc:docMk/>
          <pc:sldMk cId="1731488322" sldId="367"/>
        </pc:sldMkLst>
        <pc:spChg chg="mod">
          <ac:chgData name="Yousefian, Mahnoush" userId="97a5e06f-dcce-4865-81e8-0938001369e7" providerId="ADAL" clId="{65703DCE-C6F5-476E-94CD-08CF76BA364E}" dt="2022-09-09T17:28:36.320" v="14" actId="313"/>
          <ac:spMkLst>
            <pc:docMk/>
            <pc:sldMk cId="1731488322" sldId="367"/>
            <ac:spMk id="2" creationId="{00000000-0000-0000-0000-000000000000}"/>
          </ac:spMkLst>
        </pc:spChg>
        <pc:picChg chg="mod">
          <ac:chgData name="Yousefian, Mahnoush" userId="97a5e06f-dcce-4865-81e8-0938001369e7" providerId="ADAL" clId="{65703DCE-C6F5-476E-94CD-08CF76BA364E}" dt="2022-09-09T19:02:19.988" v="221" actId="14826"/>
          <ac:picMkLst>
            <pc:docMk/>
            <pc:sldMk cId="1731488322" sldId="367"/>
            <ac:picMk id="6" creationId="{1D74C1D7-8F55-4351-AA6F-B22E1FEE815D}"/>
          </ac:picMkLst>
        </pc:picChg>
        <pc:picChg chg="mod">
          <ac:chgData name="Yousefian, Mahnoush" userId="97a5e06f-dcce-4865-81e8-0938001369e7" providerId="ADAL" clId="{65703DCE-C6F5-476E-94CD-08CF76BA364E}" dt="2022-09-09T19:23:07.550" v="303" actId="14826"/>
          <ac:picMkLst>
            <pc:docMk/>
            <pc:sldMk cId="1731488322" sldId="367"/>
            <ac:picMk id="11" creationId="{2D51ABE3-0452-457D-B231-786E323D28A6}"/>
          </ac:picMkLst>
        </pc:picChg>
      </pc:sldChg>
      <pc:sldChg chg="addSp delSp modSp mod">
        <pc:chgData name="Yousefian, Mahnoush" userId="97a5e06f-dcce-4865-81e8-0938001369e7" providerId="ADAL" clId="{65703DCE-C6F5-476E-94CD-08CF76BA364E}" dt="2022-09-09T18:59:24.887" v="179" actId="20577"/>
        <pc:sldMkLst>
          <pc:docMk/>
          <pc:sldMk cId="3306108906" sldId="368"/>
        </pc:sldMkLst>
        <pc:spChg chg="mod">
          <ac:chgData name="Yousefian, Mahnoush" userId="97a5e06f-dcce-4865-81e8-0938001369e7" providerId="ADAL" clId="{65703DCE-C6F5-476E-94CD-08CF76BA364E}" dt="2022-09-09T18:59:24.887" v="179" actId="20577"/>
          <ac:spMkLst>
            <pc:docMk/>
            <pc:sldMk cId="3306108906" sldId="368"/>
            <ac:spMk id="3" creationId="{00000000-0000-0000-0000-000000000000}"/>
          </ac:spMkLst>
        </pc:spChg>
        <pc:picChg chg="add del">
          <ac:chgData name="Yousefian, Mahnoush" userId="97a5e06f-dcce-4865-81e8-0938001369e7" providerId="ADAL" clId="{65703DCE-C6F5-476E-94CD-08CF76BA364E}" dt="2022-09-09T18:05:25.644" v="65" actId="22"/>
          <ac:picMkLst>
            <pc:docMk/>
            <pc:sldMk cId="3306108906" sldId="368"/>
            <ac:picMk id="6" creationId="{CDC93567-CD3D-455B-B289-42F3706F145B}"/>
          </ac:picMkLst>
        </pc:picChg>
        <pc:picChg chg="mod">
          <ac:chgData name="Yousefian, Mahnoush" userId="97a5e06f-dcce-4865-81e8-0938001369e7" providerId="ADAL" clId="{65703DCE-C6F5-476E-94CD-08CF76BA364E}" dt="2022-09-09T18:58:22.267" v="149" actId="1036"/>
          <ac:picMkLst>
            <pc:docMk/>
            <pc:sldMk cId="3306108906" sldId="368"/>
            <ac:picMk id="7" creationId="{E754259A-805E-44B1-B293-64C1EAF252C4}"/>
          </ac:picMkLst>
        </pc:picChg>
        <pc:picChg chg="add del mod">
          <ac:chgData name="Yousefian, Mahnoush" userId="97a5e06f-dcce-4865-81e8-0938001369e7" providerId="ADAL" clId="{65703DCE-C6F5-476E-94CD-08CF76BA364E}" dt="2022-09-09T18:56:27.487" v="115" actId="478"/>
          <ac:picMkLst>
            <pc:docMk/>
            <pc:sldMk cId="3306108906" sldId="368"/>
            <ac:picMk id="9" creationId="{DC9AB159-13D2-418E-907C-371FEB2A3C72}"/>
          </ac:picMkLst>
        </pc:picChg>
      </pc:sldChg>
    </pc:docChg>
  </pc:docChgLst>
  <pc:docChgLst>
    <pc:chgData name="Kersulis, Jonas" userId="38ec2a83-12fc-4093-8e16-3ee53b6e0485" providerId="ADAL" clId="{07350AB2-73DC-4195-9F74-023DE86CC190}"/>
    <pc:docChg chg="modSld">
      <pc:chgData name="Kersulis, Jonas" userId="38ec2a83-12fc-4093-8e16-3ee53b6e0485" providerId="ADAL" clId="{07350AB2-73DC-4195-9F74-023DE86CC190}" dt="2022-09-14T16:56:10.781" v="1" actId="14826"/>
      <pc:docMkLst>
        <pc:docMk/>
      </pc:docMkLst>
      <pc:sldChg chg="modSp">
        <pc:chgData name="Kersulis, Jonas" userId="38ec2a83-12fc-4093-8e16-3ee53b6e0485" providerId="ADAL" clId="{07350AB2-73DC-4195-9F74-023DE86CC190}" dt="2022-09-14T16:56:10.781" v="1" actId="14826"/>
        <pc:sldMkLst>
          <pc:docMk/>
          <pc:sldMk cId="1095794504" sldId="277"/>
        </pc:sldMkLst>
        <pc:picChg chg="mod">
          <ac:chgData name="Kersulis, Jonas" userId="38ec2a83-12fc-4093-8e16-3ee53b6e0485" providerId="ADAL" clId="{07350AB2-73DC-4195-9F74-023DE86CC190}" dt="2022-09-14T16:56:10.781" v="1" actId="14826"/>
          <ac:picMkLst>
            <pc:docMk/>
            <pc:sldMk cId="1095794504" sldId="277"/>
            <ac:picMk id="6" creationId="{00000000-0000-0000-0000-000000000000}"/>
          </ac:picMkLst>
        </pc:picChg>
      </pc:sldChg>
    </pc:docChg>
  </pc:docChgLst>
  <pc:docChgLst>
    <pc:chgData name="Kersulis, Jonas" userId="38ec2a83-12fc-4093-8e16-3ee53b6e0485" providerId="ADAL" clId="{DEF0EF33-5A24-4242-AB5A-691248BF66AD}"/>
    <pc:docChg chg="modSld">
      <pc:chgData name="Kersulis, Jonas" userId="38ec2a83-12fc-4093-8e16-3ee53b6e0485" providerId="ADAL" clId="{DEF0EF33-5A24-4242-AB5A-691248BF66AD}" dt="2022-07-15T20:57:49.077" v="36" actId="20577"/>
      <pc:docMkLst>
        <pc:docMk/>
      </pc:docMkLst>
      <pc:sldChg chg="modSp">
        <pc:chgData name="Kersulis, Jonas" userId="38ec2a83-12fc-4093-8e16-3ee53b6e0485" providerId="ADAL" clId="{DEF0EF33-5A24-4242-AB5A-691248BF66AD}" dt="2022-07-15T17:54:24.725" v="1" actId="14826"/>
        <pc:sldMkLst>
          <pc:docMk/>
          <pc:sldMk cId="1324424397" sldId="261"/>
        </pc:sldMkLst>
        <pc:picChg chg="mod">
          <ac:chgData name="Kersulis, Jonas" userId="38ec2a83-12fc-4093-8e16-3ee53b6e0485" providerId="ADAL" clId="{DEF0EF33-5A24-4242-AB5A-691248BF66AD}" dt="2022-07-15T17:54:24.725" v="1" actId="14826"/>
          <ac:picMkLst>
            <pc:docMk/>
            <pc:sldMk cId="1324424397" sldId="261"/>
            <ac:picMk id="7" creationId="{E754259A-805E-44B1-B293-64C1EAF252C4}"/>
          </ac:picMkLst>
        </pc:picChg>
      </pc:sldChg>
      <pc:sldChg chg="modSp mod">
        <pc:chgData name="Kersulis, Jonas" userId="38ec2a83-12fc-4093-8e16-3ee53b6e0485" providerId="ADAL" clId="{DEF0EF33-5A24-4242-AB5A-691248BF66AD}" dt="2022-07-15T20:57:49.077" v="36" actId="20577"/>
        <pc:sldMkLst>
          <pc:docMk/>
          <pc:sldMk cId="874353533" sldId="354"/>
        </pc:sldMkLst>
        <pc:spChg chg="mod">
          <ac:chgData name="Kersulis, Jonas" userId="38ec2a83-12fc-4093-8e16-3ee53b6e0485" providerId="ADAL" clId="{DEF0EF33-5A24-4242-AB5A-691248BF66AD}" dt="2022-07-15T20:57:18.045" v="20" actId="20577"/>
          <ac:spMkLst>
            <pc:docMk/>
            <pc:sldMk cId="874353533" sldId="354"/>
            <ac:spMk id="2" creationId="{00000000-0000-0000-0000-000000000000}"/>
          </ac:spMkLst>
        </pc:spChg>
        <pc:spChg chg="mod">
          <ac:chgData name="Kersulis, Jonas" userId="38ec2a83-12fc-4093-8e16-3ee53b6e0485" providerId="ADAL" clId="{DEF0EF33-5A24-4242-AB5A-691248BF66AD}" dt="2022-07-15T20:57:49.077" v="36" actId="20577"/>
          <ac:spMkLst>
            <pc:docMk/>
            <pc:sldMk cId="874353533" sldId="354"/>
            <ac:spMk id="6" creationId="{08908601-C139-4ACB-828A-8FA588D945F5}"/>
          </ac:spMkLst>
        </pc:spChg>
        <pc:picChg chg="mod">
          <ac:chgData name="Kersulis, Jonas" userId="38ec2a83-12fc-4093-8e16-3ee53b6e0485" providerId="ADAL" clId="{DEF0EF33-5A24-4242-AB5A-691248BF66AD}" dt="2022-07-15T20:56:55.756" v="9" actId="14826"/>
          <ac:picMkLst>
            <pc:docMk/>
            <pc:sldMk cId="874353533" sldId="354"/>
            <ac:picMk id="5" creationId="{4631A74C-4318-482B-BDCF-1009CBC57AC5}"/>
          </ac:picMkLst>
        </pc:picChg>
      </pc:sldChg>
      <pc:sldChg chg="modSp">
        <pc:chgData name="Kersulis, Jonas" userId="38ec2a83-12fc-4093-8e16-3ee53b6e0485" providerId="ADAL" clId="{DEF0EF33-5A24-4242-AB5A-691248BF66AD}" dt="2022-07-15T17:54:34.218" v="4" actId="14826"/>
        <pc:sldMkLst>
          <pc:docMk/>
          <pc:sldMk cId="3306108906" sldId="368"/>
        </pc:sldMkLst>
        <pc:picChg chg="mod">
          <ac:chgData name="Kersulis, Jonas" userId="38ec2a83-12fc-4093-8e16-3ee53b6e0485" providerId="ADAL" clId="{DEF0EF33-5A24-4242-AB5A-691248BF66AD}" dt="2022-07-15T17:54:34.218" v="4" actId="14826"/>
          <ac:picMkLst>
            <pc:docMk/>
            <pc:sldMk cId="3306108906" sldId="368"/>
            <ac:picMk id="7" creationId="{E754259A-805E-44B1-B293-64C1EAF252C4}"/>
          </ac:picMkLst>
        </pc:picChg>
      </pc:sldChg>
    </pc:docChg>
  </pc:docChgLst>
  <pc:docChgLst>
    <pc:chgData name="Kersulis, Jonas" userId="38ec2a83-12fc-4093-8e16-3ee53b6e0485" providerId="ADAL" clId="{3A543493-2E86-4ED2-A9F4-DDAEF0145EAD}"/>
    <pc:docChg chg="undo custSel modSld">
      <pc:chgData name="Kersulis, Jonas" userId="38ec2a83-12fc-4093-8e16-3ee53b6e0485" providerId="ADAL" clId="{3A543493-2E86-4ED2-A9F4-DDAEF0145EAD}" dt="2022-08-11T15:48:11.965" v="11" actId="1038"/>
      <pc:docMkLst>
        <pc:docMk/>
      </pc:docMkLst>
      <pc:sldChg chg="modSp mod">
        <pc:chgData name="Kersulis, Jonas" userId="38ec2a83-12fc-4093-8e16-3ee53b6e0485" providerId="ADAL" clId="{3A543493-2E86-4ED2-A9F4-DDAEF0145EAD}" dt="2022-08-11T15:48:11.965" v="11" actId="1038"/>
        <pc:sldMkLst>
          <pc:docMk/>
          <pc:sldMk cId="1338195067" sldId="287"/>
        </pc:sldMkLst>
        <pc:picChg chg="mod">
          <ac:chgData name="Kersulis, Jonas" userId="38ec2a83-12fc-4093-8e16-3ee53b6e0485" providerId="ADAL" clId="{3A543493-2E86-4ED2-A9F4-DDAEF0145EAD}" dt="2022-08-11T15:48:11.965" v="11" actId="1038"/>
          <ac:picMkLst>
            <pc:docMk/>
            <pc:sldMk cId="1338195067" sldId="287"/>
            <ac:picMk id="27" creationId="{00000000-0000-0000-0000-000000000000}"/>
          </ac:picMkLst>
        </pc:picChg>
        <pc:picChg chg="mod">
          <ac:chgData name="Kersulis, Jonas" userId="38ec2a83-12fc-4093-8e16-3ee53b6e0485" providerId="ADAL" clId="{3A543493-2E86-4ED2-A9F4-DDAEF0145EAD}" dt="2022-08-11T15:47:53.197" v="8" actId="1036"/>
          <ac:picMkLst>
            <pc:docMk/>
            <pc:sldMk cId="1338195067" sldId="287"/>
            <ac:picMk id="29" creationId="{00000000-0000-0000-0000-000000000000}"/>
          </ac:picMkLst>
        </pc:picChg>
      </pc:sldChg>
      <pc:sldChg chg="modSp mod">
        <pc:chgData name="Kersulis, Jonas" userId="38ec2a83-12fc-4093-8e16-3ee53b6e0485" providerId="ADAL" clId="{3A543493-2E86-4ED2-A9F4-DDAEF0145EAD}" dt="2022-08-11T15:14:48.350" v="5" actId="20577"/>
        <pc:sldMkLst>
          <pc:docMk/>
          <pc:sldMk cId="2492350086" sldId="355"/>
        </pc:sldMkLst>
        <pc:graphicFrameChg chg="modGraphic">
          <ac:chgData name="Kersulis, Jonas" userId="38ec2a83-12fc-4093-8e16-3ee53b6e0485" providerId="ADAL" clId="{3A543493-2E86-4ED2-A9F4-DDAEF0145EAD}" dt="2022-08-11T15:14:48.350" v="5" actId="20577"/>
          <ac:graphicFrameMkLst>
            <pc:docMk/>
            <pc:sldMk cId="2492350086" sldId="355"/>
            <ac:graphicFrameMk id="7" creationId="{A4E22A16-8DCE-41AD-B4B7-99DC8C026015}"/>
          </ac:graphicFrameMkLst>
        </pc:graphicFrameChg>
      </pc:sldChg>
    </pc:docChg>
  </pc:docChgLst>
  <pc:docChgLst>
    <pc:chgData name="Chu, Zhengguo" userId="46b45079-141b-4798-8f61-111a7cd7aa1e" providerId="ADAL" clId="{0002EADF-812B-4107-BC95-0DABB174E81B}"/>
    <pc:docChg chg="undo custSel modSld">
      <pc:chgData name="Chu, Zhengguo" userId="46b45079-141b-4798-8f61-111a7cd7aa1e" providerId="ADAL" clId="{0002EADF-812B-4107-BC95-0DABB174E81B}" dt="2022-07-19T18:40:14.954" v="6" actId="962"/>
      <pc:docMkLst>
        <pc:docMk/>
      </pc:docMkLst>
      <pc:sldChg chg="addSp delSp modSp mod">
        <pc:chgData name="Chu, Zhengguo" userId="46b45079-141b-4798-8f61-111a7cd7aa1e" providerId="ADAL" clId="{0002EADF-812B-4107-BC95-0DABB174E81B}" dt="2022-07-19T18:40:14.954" v="6" actId="962"/>
        <pc:sldMkLst>
          <pc:docMk/>
          <pc:sldMk cId="1731488322" sldId="367"/>
        </pc:sldMkLst>
        <pc:spChg chg="add del">
          <ac:chgData name="Chu, Zhengguo" userId="46b45079-141b-4798-8f61-111a7cd7aa1e" providerId="ADAL" clId="{0002EADF-812B-4107-BC95-0DABB174E81B}" dt="2022-07-19T18:39:46.291" v="2" actId="22"/>
          <ac:spMkLst>
            <pc:docMk/>
            <pc:sldMk cId="1731488322" sldId="367"/>
            <ac:spMk id="9" creationId="{D6A78BD0-E6C3-42B0-A575-C95DE76364FD}"/>
          </ac:spMkLst>
        </pc:spChg>
        <pc:picChg chg="del">
          <ac:chgData name="Chu, Zhengguo" userId="46b45079-141b-4798-8f61-111a7cd7aa1e" providerId="ADAL" clId="{0002EADF-812B-4107-BC95-0DABB174E81B}" dt="2022-07-19T18:39:28.198" v="0" actId="478"/>
          <ac:picMkLst>
            <pc:docMk/>
            <pc:sldMk cId="1731488322" sldId="367"/>
            <ac:picMk id="5" creationId="{EF38A6CC-6759-4EB1-A7EF-A847B2E70102}"/>
          </ac:picMkLst>
        </pc:picChg>
        <pc:picChg chg="add mod">
          <ac:chgData name="Chu, Zhengguo" userId="46b45079-141b-4798-8f61-111a7cd7aa1e" providerId="ADAL" clId="{0002EADF-812B-4107-BC95-0DABB174E81B}" dt="2022-07-19T18:40:14.954" v="6" actId="962"/>
          <ac:picMkLst>
            <pc:docMk/>
            <pc:sldMk cId="1731488322" sldId="367"/>
            <ac:picMk id="11" creationId="{2D51ABE3-0452-457D-B231-786E323D28A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02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04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4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53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31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3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9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/>
              <a:t>The first bin is both-inclusive (i.e. [0, 2] ), while subsequent bins are left-inclusive (i.e. [2, 3), [3, 4), etc.).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4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9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16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5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404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28800"/>
            <a:ext cx="56388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Monthly Review of Reliability Unit Commitment Market Impacts – September 2022</a:t>
            </a:r>
          </a:p>
          <a:p>
            <a:endParaRPr lang="en-US" sz="2000" dirty="0"/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 </a:t>
            </a:r>
          </a:p>
          <a:p>
            <a:endParaRPr lang="en-US" sz="2000" dirty="0"/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October 21, 2022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/>
              <a:t>RUC-Instructed Resource Dispatch above LDL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90600"/>
            <a:ext cx="8315326" cy="48768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b="1" dirty="0">
                <a:solidFill>
                  <a:srgbClr val="00AEC7"/>
                </a:solidFill>
                <a:latin typeface="Arial" panose="020B0604020202020204"/>
              </a:rPr>
              <a:t>September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2022</a:t>
            </a: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When Resources did not successfully opt out, there were 5.1 effective Resource-hours for which the Resource was dispatched above its LDL.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For 0.7 of these Resource-hours, the LMP for the RUC-instructed Resource was above the RUC offer floor.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For 4.4 of these Resource-hours, the LMP for the RUC-instructed Resource was below the RUC offer floor.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For all these Resource-hours, the RUC-instructed Resource was mitigated.</a:t>
            </a:r>
          </a:p>
          <a:p>
            <a:pPr marL="914400" lvl="2" indent="0">
              <a:buNone/>
            </a:pPr>
            <a:endParaRPr lang="en-US" sz="14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There were Exceptional Fuel Cost submissions for 3 unique RUC-Committed Resources in September 2022.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3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Reliability Deployment Price Adder: Last 13 Months</a:t>
            </a:r>
            <a:br>
              <a:rPr lang="en-US" sz="2400" dirty="0"/>
            </a:br>
            <a:r>
              <a:rPr lang="en-US" sz="1400" dirty="0"/>
              <a:t>September 2022 had a total of 363.90 RTORDPA hours with an average value of $1.35/MWh.</a:t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68841" y="3581400"/>
            <a:ext cx="5946357" cy="2675861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5405" y="911314"/>
            <a:ext cx="5933521" cy="267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9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454F47-25B4-4536-8255-A0C85F9F84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1" y="822280"/>
            <a:ext cx="8229595" cy="53498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400" dirty="0"/>
              <a:t>Reliability Deployment Price Adder: September 2022</a:t>
            </a:r>
            <a:br>
              <a:rPr lang="en-US" sz="2400" dirty="0"/>
            </a:br>
            <a:r>
              <a:rPr lang="en-US" sz="1400" dirty="0"/>
              <a:t>OD 9/6 had the highest daily time-weighted average RTORDPA: $6.09/MWh.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39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815998"/>
          </a:xfrm>
        </p:spPr>
        <p:txBody>
          <a:bodyPr/>
          <a:lstStyle/>
          <a:p>
            <a:r>
              <a:rPr lang="en-US" sz="2400" dirty="0"/>
              <a:t>RUC </a:t>
            </a:r>
            <a:r>
              <a:rPr lang="en-US" sz="2400" dirty="0" err="1"/>
              <a:t>Clawback</a:t>
            </a:r>
            <a:r>
              <a:rPr lang="en-US" sz="2400" dirty="0"/>
              <a:t>, Capacity Short Charges, and Shortfall</a:t>
            </a:r>
            <a:br>
              <a:rPr lang="en-US" sz="2400" dirty="0"/>
            </a:br>
            <a:r>
              <a:rPr lang="en-US" sz="1400" dirty="0"/>
              <a:t>For September 2022, the total </a:t>
            </a:r>
            <a:r>
              <a:rPr lang="en-US" sz="1400" dirty="0" err="1"/>
              <a:t>Clawback</a:t>
            </a:r>
            <a:r>
              <a:rPr lang="en-US" sz="1400" dirty="0"/>
              <a:t> charge was $0.364M.  The total Make-Whole payment was $4.666M, which was almost entirely covered through capacity-short charges.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31A74C-4318-482B-BDCF-1009CBC57A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2716" y="1042232"/>
            <a:ext cx="7010143" cy="49077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908601-C139-4ACB-828A-8FA588D945F5}"/>
              </a:ext>
            </a:extLst>
          </p:cNvPr>
          <p:cNvSpPr txBox="1"/>
          <p:nvPr/>
        </p:nvSpPr>
        <p:spPr>
          <a:xfrm>
            <a:off x="1784412" y="5936564"/>
            <a:ext cx="728338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September 2022, $4.666M in Make-Whole was paid out. There was a total amount of $8,626 uplifted to load this month. This stemmed from a manual process that incorrectly captured the timing of a verbal dispatch instruction for OD 9/5. This will be corrected for the final settlement run and we expect this amount will be refunded to load.</a:t>
            </a:r>
          </a:p>
        </p:txBody>
      </p:sp>
    </p:spTree>
    <p:extLst>
      <p:ext uri="{BB962C8B-B14F-4D97-AF65-F5344CB8AC3E}">
        <p14:creationId xmlns:p14="http://schemas.microsoft.com/office/powerpoint/2010/main" val="874353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RUC Resource-Hours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0" y="5943600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accent2"/>
                </a:solidFill>
                <a:cs typeface="Book Antiqua"/>
              </a:rPr>
              <a:t>* The difference between “Instructed” and “Effective” values is a result of Resources starting up, shutting down, receiving partial hour instructions, or otherwise not being dispatchable by SCED.</a:t>
            </a:r>
            <a:endParaRPr lang="en-US" sz="3200">
              <a:solidFill>
                <a:schemeClr val="accent2"/>
              </a:solidFill>
              <a:cs typeface="Book Antiqua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6DBCF5B-F8AE-48F6-AEA6-EAFBA912F9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786102"/>
              </p:ext>
            </p:extLst>
          </p:nvPr>
        </p:nvGraphicFramePr>
        <p:xfrm>
          <a:off x="1280160" y="1418551"/>
          <a:ext cx="658368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September 2022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Opt-Out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Non-Opt-Out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Instructed Resource-Hours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Total Count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1392.9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226.0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1166.9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Effective Resource-Hours*</a:t>
                      </a:r>
                      <a:endParaRPr lang="en-US" sz="1800" b="1" i="0" u="none" strike="noStrike" baseline="300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r>
                        <a:rPr lang="en-US" sz="1600" b="0" i="0" u="none" strike="noStrike" baseline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 Count</a:t>
                      </a:r>
                      <a:endParaRPr lang="en-US" sz="1600" b="0" i="0" u="none" strike="noStrike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1349.0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225.5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1123.6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LSL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60.2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65.4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59.2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LDL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72.7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140.3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59.2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BP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75.7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158.1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59.2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HSL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270.2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341.4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255.9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5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RUC Instruction Reasons: Last 13 Months</a:t>
            </a:r>
            <a:br>
              <a:rPr lang="en-US" sz="2400" dirty="0"/>
            </a:br>
            <a:r>
              <a:rPr lang="en-US" sz="1400" dirty="0"/>
              <a:t>RUCs in September 2022 were primarily driven by system-wide capacity concerns.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6514" y="1219200"/>
            <a:ext cx="7479505" cy="411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/>
              <a:t>RUC Instruction Reasons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13" y="990600"/>
            <a:ext cx="8534400" cy="1524000"/>
          </a:xfrm>
        </p:spPr>
        <p:txBody>
          <a:bodyPr/>
          <a:lstStyle/>
          <a:p>
            <a:pPr marL="0" indent="0">
              <a:buNone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September 2022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1800" b="0" i="0" u="none" strike="noStrike" kern="12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1349.0</a:t>
            </a:r>
            <a:r>
              <a:rPr lang="en-US" sz="1800" dirty="0">
                <a:solidFill>
                  <a:schemeClr val="tx2"/>
                </a:solidFill>
              </a:rPr>
              <a:t> effective RUC Resource-hours.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1343.0 hours (99.56%) for capacity concerns.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6 hours (0.44%) for resolving congestion concerns.</a:t>
            </a: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1" y="2339688"/>
            <a:ext cx="8347928" cy="375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735" y="1001865"/>
            <a:ext cx="7516525" cy="526225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DE3848D-F869-4A14-B867-268DDF4A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4475"/>
            <a:ext cx="8458200" cy="757247"/>
          </a:xfrm>
        </p:spPr>
        <p:txBody>
          <a:bodyPr/>
          <a:lstStyle/>
          <a:p>
            <a:r>
              <a:rPr lang="en-US" sz="2000" dirty="0"/>
              <a:t>Non-opt-out and Opt-out Totals: Last 13 Months</a:t>
            </a:r>
            <a:br>
              <a:rPr lang="en-US" sz="2000" dirty="0"/>
            </a:br>
            <a:r>
              <a:rPr lang="en-US" sz="1400" dirty="0"/>
              <a:t>September 2022 had a total of 1123.6 non-opt-out effective Resource-hours (83.29%) and 225.5 opt-out effective Resource-hours (16.71%).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9579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000" dirty="0"/>
              <a:t>Non-opt-out and Opt-out Totals: September 2022</a:t>
            </a:r>
            <a:br>
              <a:rPr lang="en-US" sz="2000" dirty="0"/>
            </a:br>
            <a:br>
              <a:rPr lang="en-US" sz="2000" dirty="0"/>
            </a:br>
            <a:br>
              <a:rPr lang="en-US" sz="1800" dirty="0"/>
            </a:b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E790A2-6CC7-4CD2-AA61-997D69C217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6148" y="762000"/>
            <a:ext cx="7618797" cy="533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7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000" dirty="0"/>
              <a:t>RUC Lead Time Margin: September 2022</a:t>
            </a:r>
            <a:br>
              <a:rPr lang="en-US" sz="1800" dirty="0"/>
            </a:b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CFDA046-49CC-4D97-ADD9-4B0245B9D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63" y="5167436"/>
            <a:ext cx="8315326" cy="964804"/>
          </a:xfrm>
        </p:spPr>
        <p:txBody>
          <a:bodyPr/>
          <a:lstStyle/>
          <a:p>
            <a:r>
              <a:rPr lang="en-US" sz="1200" b="1">
                <a:solidFill>
                  <a:schemeClr val="tx2"/>
                </a:solidFill>
              </a:rPr>
              <a:t>Lead time</a:t>
            </a:r>
            <a:r>
              <a:rPr lang="en-US" sz="1200">
                <a:solidFill>
                  <a:schemeClr val="tx2"/>
                </a:solidFill>
              </a:rPr>
              <a:t> refers to the length of time between a RUC instruction and the start of the commitment window.</a:t>
            </a:r>
          </a:p>
          <a:p>
            <a:r>
              <a:rPr lang="en-US" sz="1200" b="1">
                <a:solidFill>
                  <a:schemeClr val="tx2"/>
                </a:solidFill>
              </a:rPr>
              <a:t>Lead time margin</a:t>
            </a:r>
            <a:r>
              <a:rPr lang="en-US" sz="1200">
                <a:solidFill>
                  <a:schemeClr val="tx2"/>
                </a:solidFill>
              </a:rPr>
              <a:t> is the difference between lead time and the Resource’s startup time.</a:t>
            </a:r>
          </a:p>
          <a:p>
            <a:r>
              <a:rPr lang="en-US" sz="1200">
                <a:solidFill>
                  <a:schemeClr val="tx2"/>
                </a:solidFill>
              </a:rPr>
              <a:t>In cases where a Resource is committed for multiple back-to-back time blocks, lead time margin is calculated from the first instruction.</a:t>
            </a:r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339DF6-5C5D-4C78-858D-34640A37096F}"/>
              </a:ext>
            </a:extLst>
          </p:cNvPr>
          <p:cNvSpPr txBox="1"/>
          <p:nvPr/>
        </p:nvSpPr>
        <p:spPr>
          <a:xfrm>
            <a:off x="540438" y="716235"/>
            <a:ext cx="81463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Most RUC commit windows had lead time margin at or below 4 hours.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51ABE3-0452-457D-B231-786E323D28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011" y="1479189"/>
            <a:ext cx="3290417" cy="34564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74C1D7-8F55-4351-AA6F-B22E1FEE81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79019" y="1478087"/>
            <a:ext cx="5756693" cy="345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88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74680"/>
          </a:xfrm>
        </p:spPr>
        <p:txBody>
          <a:bodyPr/>
          <a:lstStyle/>
          <a:p>
            <a:r>
              <a:rPr lang="en-US" sz="2400" dirty="0"/>
              <a:t>Average Resource Age</a:t>
            </a:r>
            <a:br>
              <a:rPr lang="en-US" sz="3600" dirty="0"/>
            </a:br>
            <a:r>
              <a:rPr lang="en-US" sz="1400" dirty="0"/>
              <a:t>In September 2022, the mean age of RUC-committed Resources was 53.9 years for Non-Opt-Out Resource-hours, 49.8 years for Opt-Out Resource-hours without DAM Commitments.</a:t>
            </a:r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F3DC05-25BF-4B7B-868C-4FC9248797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461" y="1318763"/>
            <a:ext cx="7390874" cy="4568197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BA481-C343-4088-9A25-8F0D48CA0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7274" y="6019800"/>
            <a:ext cx="3971926" cy="381000"/>
          </a:xfrm>
        </p:spPr>
        <p:txBody>
          <a:bodyPr/>
          <a:lstStyle/>
          <a:p>
            <a:pPr marL="0" indent="0">
              <a:buNone/>
            </a:pPr>
            <a:r>
              <a:rPr lang="en-US" sz="1200">
                <a:solidFill>
                  <a:schemeClr val="tx2"/>
                </a:solidFill>
              </a:rPr>
              <a:t>Note: For Resource configurations with multiple physical generators, the age of the oldest generator is used.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5604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03F4249-95AE-4691-8151-A816FD2779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31775" y="3524928"/>
            <a:ext cx="6035347" cy="27161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AC3954-EF99-49B2-AD01-C6A4156191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7806" y="874582"/>
            <a:ext cx="6035347" cy="27161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30818"/>
          </a:xfrm>
        </p:spPr>
        <p:txBody>
          <a:bodyPr/>
          <a:lstStyle/>
          <a:p>
            <a:r>
              <a:rPr lang="en-US" sz="2400" dirty="0"/>
              <a:t>Age Category</a:t>
            </a:r>
            <a:br>
              <a:rPr lang="en-US" sz="2400" dirty="0"/>
            </a:br>
            <a:r>
              <a:rPr lang="en-US" sz="1400" dirty="0"/>
              <a:t>Most RUC-Committed Resources in September 2022 were older than 40 years.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C8F87-39A7-4E77-B01A-BFE5616552CF}"/>
              </a:ext>
            </a:extLst>
          </p:cNvPr>
          <p:cNvSpPr txBox="1"/>
          <p:nvPr/>
        </p:nvSpPr>
        <p:spPr>
          <a:xfrm>
            <a:off x="5718977" y="987765"/>
            <a:ext cx="1202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</a:rPr>
              <a:t>Non-opt-out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1E2F86-74F3-496A-A8DF-8166E77102C4}"/>
              </a:ext>
            </a:extLst>
          </p:cNvPr>
          <p:cNvSpPr txBox="1"/>
          <p:nvPr/>
        </p:nvSpPr>
        <p:spPr>
          <a:xfrm>
            <a:off x="5811632" y="3791999"/>
            <a:ext cx="1109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</a:rPr>
              <a:t>Opt-out</a:t>
            </a:r>
          </a:p>
        </p:txBody>
      </p:sp>
    </p:spTree>
    <p:extLst>
      <p:ext uri="{BB962C8B-B14F-4D97-AF65-F5344CB8AC3E}">
        <p14:creationId xmlns:p14="http://schemas.microsoft.com/office/powerpoint/2010/main" val="2309081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0" ma:contentTypeDescription="Create a new document." ma:contentTypeScope="" ma:versionID="cc76617a817a3665fff304ee30bf13f8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0b9d1c3beae823cbe3e8a170800dd8ca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94156D3-CC45-4417-BE21-67E19800F83B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1620</TotalTime>
  <Words>648</Words>
  <Application>Microsoft Office PowerPoint</Application>
  <PresentationFormat>On-screen Show (4:3)</PresentationFormat>
  <Paragraphs>101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RUC Resource-Hours</vt:lpstr>
      <vt:lpstr>RUC Instruction Reasons: Last 13 Months RUCs in September 2022 were primarily driven by system-wide capacity concerns. </vt:lpstr>
      <vt:lpstr>RUC Instruction Reasons</vt:lpstr>
      <vt:lpstr>Non-opt-out and Opt-out Totals: Last 13 Months September 2022 had a total of 1123.6 non-opt-out effective Resource-hours (83.29%) and 225.5 opt-out effective Resource-hours (16.71%). </vt:lpstr>
      <vt:lpstr>Non-opt-out and Opt-out Totals: September 2022   </vt:lpstr>
      <vt:lpstr>RUC Lead Time Margin: September 2022 </vt:lpstr>
      <vt:lpstr>Average Resource Age In September 2022, the mean age of RUC-committed Resources was 53.9 years for Non-Opt-Out Resource-hours, 49.8 years for Opt-Out Resource-hours without DAM Commitments.</vt:lpstr>
      <vt:lpstr>Age Category Most RUC-Committed Resources in September 2022 were older than 40 years.</vt:lpstr>
      <vt:lpstr>RUC-Instructed Resource Dispatch above LDL</vt:lpstr>
      <vt:lpstr>Reliability Deployment Price Adder: Last 13 Months September 2022 had a total of 363.90 RTORDPA hours with an average value of $1.35/MWh. </vt:lpstr>
      <vt:lpstr>Reliability Deployment Price Adder: September 2022 OD 9/6 had the highest daily time-weighted average RTORDPA: $6.09/MWh.</vt:lpstr>
      <vt:lpstr>RUC Clawback, Capacity Short Charges, and Shortfall For September 2022, the total Clawback charge was $0.364M.  The total Make-Whole payment was $4.666M, which was almost entirely covered through capacity-short charges.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Chu, Zhengguo</cp:lastModifiedBy>
  <cp:revision>3</cp:revision>
  <cp:lastPrinted>2016-01-21T20:53:15Z</cp:lastPrinted>
  <dcterms:created xsi:type="dcterms:W3CDTF">2016-01-21T15:20:31Z</dcterms:created>
  <dcterms:modified xsi:type="dcterms:W3CDTF">2022-10-11T15:00:38Z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ediaServiceImageTags">
    <vt:lpwstr/>
  </property>
</Properties>
</file>