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4"/>
  </p:sldMasterIdLst>
  <p:sldIdLst>
    <p:sldId id="256" r:id="rId5"/>
    <p:sldId id="278" r:id="rId6"/>
    <p:sldId id="279" r:id="rId7"/>
    <p:sldId id="274" r:id="rId8"/>
    <p:sldId id="275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7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atie Rich" userId="5e9684b8-063c-4aeb-98ff-468c96de35a9" providerId="ADAL" clId="{D1513201-8231-4784-B67B-1E5684D0A2A8}"/>
    <pc:docChg chg="custSel modSld">
      <pc:chgData name="Katie Rich" userId="5e9684b8-063c-4aeb-98ff-468c96de35a9" providerId="ADAL" clId="{D1513201-8231-4784-B67B-1E5684D0A2A8}" dt="2022-10-07T16:48:29.589" v="1044" actId="20577"/>
      <pc:docMkLst>
        <pc:docMk/>
      </pc:docMkLst>
      <pc:sldChg chg="modSp mod">
        <pc:chgData name="Katie Rich" userId="5e9684b8-063c-4aeb-98ff-468c96de35a9" providerId="ADAL" clId="{D1513201-8231-4784-B67B-1E5684D0A2A8}" dt="2022-10-07T14:56:32.126" v="9" actId="20577"/>
        <pc:sldMkLst>
          <pc:docMk/>
          <pc:sldMk cId="161441392" sldId="256"/>
        </pc:sldMkLst>
        <pc:spChg chg="mod">
          <ac:chgData name="Katie Rich" userId="5e9684b8-063c-4aeb-98ff-468c96de35a9" providerId="ADAL" clId="{D1513201-8231-4784-B67B-1E5684D0A2A8}" dt="2022-10-07T14:56:32.126" v="9" actId="20577"/>
          <ac:spMkLst>
            <pc:docMk/>
            <pc:sldMk cId="161441392" sldId="256"/>
            <ac:spMk id="3" creationId="{A4E42BE5-C11C-48C6-B3FE-69A55D3E592E}"/>
          </ac:spMkLst>
        </pc:spChg>
      </pc:sldChg>
      <pc:sldChg chg="modSp mod">
        <pc:chgData name="Katie Rich" userId="5e9684b8-063c-4aeb-98ff-468c96de35a9" providerId="ADAL" clId="{D1513201-8231-4784-B67B-1E5684D0A2A8}" dt="2022-10-07T16:48:29.589" v="1044" actId="20577"/>
        <pc:sldMkLst>
          <pc:docMk/>
          <pc:sldMk cId="2973100125" sldId="274"/>
        </pc:sldMkLst>
        <pc:spChg chg="mod">
          <ac:chgData name="Katie Rich" userId="5e9684b8-063c-4aeb-98ff-468c96de35a9" providerId="ADAL" clId="{D1513201-8231-4784-B67B-1E5684D0A2A8}" dt="2022-10-07T15:45:11.684" v="981" actId="20577"/>
          <ac:spMkLst>
            <pc:docMk/>
            <pc:sldMk cId="2973100125" sldId="274"/>
            <ac:spMk id="2" creationId="{16F4F925-7594-4981-8B3A-172414960D84}"/>
          </ac:spMkLst>
        </pc:spChg>
        <pc:spChg chg="mod">
          <ac:chgData name="Katie Rich" userId="5e9684b8-063c-4aeb-98ff-468c96de35a9" providerId="ADAL" clId="{D1513201-8231-4784-B67B-1E5684D0A2A8}" dt="2022-10-07T16:48:29.589" v="1044" actId="20577"/>
          <ac:spMkLst>
            <pc:docMk/>
            <pc:sldMk cId="2973100125" sldId="274"/>
            <ac:spMk id="3" creationId="{90D9035A-D695-40B0-9A9A-33A63927B740}"/>
          </ac:spMkLst>
        </pc:spChg>
      </pc:sldChg>
      <pc:sldChg chg="modSp mod">
        <pc:chgData name="Katie Rich" userId="5e9684b8-063c-4aeb-98ff-468c96de35a9" providerId="ADAL" clId="{D1513201-8231-4784-B67B-1E5684D0A2A8}" dt="2022-10-07T15:31:38.028" v="699" actId="20577"/>
        <pc:sldMkLst>
          <pc:docMk/>
          <pc:sldMk cId="3242627374" sldId="278"/>
        </pc:sldMkLst>
        <pc:spChg chg="mod">
          <ac:chgData name="Katie Rich" userId="5e9684b8-063c-4aeb-98ff-468c96de35a9" providerId="ADAL" clId="{D1513201-8231-4784-B67B-1E5684D0A2A8}" dt="2022-10-07T15:31:38.028" v="699" actId="20577"/>
          <ac:spMkLst>
            <pc:docMk/>
            <pc:sldMk cId="3242627374" sldId="278"/>
            <ac:spMk id="3" creationId="{332B54E6-D76D-4FE7-AA45-B019A6D65A61}"/>
          </ac:spMkLst>
        </pc:spChg>
      </pc:sldChg>
      <pc:sldChg chg="modSp mod">
        <pc:chgData name="Katie Rich" userId="5e9684b8-063c-4aeb-98ff-468c96de35a9" providerId="ADAL" clId="{D1513201-8231-4784-B67B-1E5684D0A2A8}" dt="2022-10-07T15:44:17.882" v="958" actId="20577"/>
        <pc:sldMkLst>
          <pc:docMk/>
          <pc:sldMk cId="2951007881" sldId="279"/>
        </pc:sldMkLst>
        <pc:spChg chg="mod">
          <ac:chgData name="Katie Rich" userId="5e9684b8-063c-4aeb-98ff-468c96de35a9" providerId="ADAL" clId="{D1513201-8231-4784-B67B-1E5684D0A2A8}" dt="2022-10-07T15:44:17.882" v="958" actId="20577"/>
          <ac:spMkLst>
            <pc:docMk/>
            <pc:sldMk cId="2951007881" sldId="279"/>
            <ac:spMk id="3" creationId="{62E4BCC3-D9CB-6DB7-6115-1AEA1793F10F}"/>
          </ac:spMkLst>
        </pc:spChg>
      </pc:sldChg>
    </pc:docChg>
  </pc:docChgLst>
</pc:chgInfo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8786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664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70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477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42937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8550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7463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8680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0558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0441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2767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9063E7EB-62E5-4854-A58A-BCE516D80C67}" type="datetimeFigureOut">
              <a:rPr lang="en-US" smtClean="0"/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52599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780425-BFA3-4F76-A3D7-DC99BE53D0E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Congestion Management Working Group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4E42BE5-C11C-48C6-B3FE-69A55D3E592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en-US" dirty="0"/>
              <a:t>October 12, 2022</a:t>
            </a:r>
          </a:p>
          <a:p>
            <a:endParaRPr lang="en-US" dirty="0"/>
          </a:p>
          <a:p>
            <a:r>
              <a:rPr lang="en-US" dirty="0"/>
              <a:t>Katie Rich, Chair</a:t>
            </a:r>
          </a:p>
          <a:p>
            <a:r>
              <a:rPr lang="en-US" dirty="0"/>
              <a:t>Andy Nguyen, Vice Chair</a:t>
            </a:r>
          </a:p>
        </p:txBody>
      </p:sp>
    </p:spTree>
    <p:extLst>
      <p:ext uri="{BB962C8B-B14F-4D97-AF65-F5344CB8AC3E}">
        <p14:creationId xmlns:p14="http://schemas.microsoft.com/office/powerpoint/2010/main" val="1614413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29DD11-1D8B-422E-B34A-86CA0E85C8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Local Reliability Deployment Price Adder (RDPA)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32B54E6-D76D-4FE7-AA45-B019A6D65A6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CMWG has continued its discussions on a Local RDPA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ERCOT provided a presentation on Pricing Run Ramp Rate Relaxation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The analysis included: 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dirty="0"/>
              <a:t>5 Operating Days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dirty="0"/>
              <a:t>A comparison of the Basepoint and Locational Marginal Pricing (LMP) deltas between the pricing and dispatch runs during the SCED interval with the highest total calculated indifference payment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dirty="0"/>
              <a:t>Previously analyzed days with ramp rates of 5, 10, 20, 30, and 60 minutes</a:t>
            </a:r>
          </a:p>
          <a:p>
            <a:pPr lvl="1">
              <a:buFont typeface="Courier New" panose="02070309020205020404" pitchFamily="49" charset="0"/>
              <a:buChar char="o"/>
            </a:pPr>
            <a:endParaRPr lang="en-US" dirty="0"/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The results showed that the indifference payment can either increase or decrease when the Pricing Run Ramp Rate Relaxation Parameter is changed and there is not clear trend.</a:t>
            </a:r>
          </a:p>
        </p:txBody>
      </p:sp>
    </p:spTree>
    <p:extLst>
      <p:ext uri="{BB962C8B-B14F-4D97-AF65-F5344CB8AC3E}">
        <p14:creationId xmlns:p14="http://schemas.microsoft.com/office/powerpoint/2010/main" val="32426273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DA2CFE-7248-CB23-ED65-17D1B62F68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Load Zones for Aggregation	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E4BCC3-D9CB-6DB7-6115-1AEA1793F1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As a result of discussions on OBDRR 041, CMWG has been looking at the potential of developing smaller load zones for aggregation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Before moving forward with this discussion, we would like some input from WMS: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1600" dirty="0"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 </a:t>
            </a:r>
            <a:r>
              <a:rPr lang="en-US" dirty="0"/>
              <a:t>Are smaller Load Zones worth pursuing for the purposes of load settlement?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1600" dirty="0"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 </a:t>
            </a:r>
            <a:r>
              <a:rPr lang="en-US" sz="1800" dirty="0"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Are smaller Load Zones worth pursuing for the purposes of ADER participation in the wholesale market?</a:t>
            </a:r>
          </a:p>
          <a:p>
            <a:pPr>
              <a:buFont typeface="Courier New" panose="02070309020205020404" pitchFamily="49" charset="0"/>
              <a:buChar char="o"/>
            </a:pPr>
            <a:endParaRPr lang="en-US" sz="1800" dirty="0"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>
              <a:buFont typeface="Courier New" panose="02070309020205020404" pitchFamily="49" charset="0"/>
              <a:buChar char="o"/>
            </a:pPr>
            <a:r>
              <a:rPr lang="en-US" sz="1800" dirty="0"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 If WMS decides to move forward, CMWG can work on next steps and engage ERCOT on a potential cluster study.</a:t>
            </a:r>
          </a:p>
          <a:p>
            <a:pPr>
              <a:buFont typeface="Courier New" panose="02070309020205020404" pitchFamily="49" charset="0"/>
              <a:buChar char="o"/>
            </a:pP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5100788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F4F925-7594-4981-8B3A-172414960D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Next Meeting: November 14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D9035A-D695-40B0-9A9A-33A63927B7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NOGRR 215 – will be discussed at OWG first </a:t>
            </a:r>
            <a:r>
              <a:rPr lang="en-US"/>
              <a:t>on October 27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31001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2E6D9B-9736-46CA-BC4E-2980AC915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2B631C-2ACA-45DE-AEB5-D046A05544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4981717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16BF004497F87479DAD31F00AF725C6" ma:contentTypeVersion="11" ma:contentTypeDescription="Create a new document." ma:contentTypeScope="" ma:versionID="3ab0190e023d7e5aafc33e46ba37906b">
  <xsd:schema xmlns:xsd="http://www.w3.org/2001/XMLSchema" xmlns:xs="http://www.w3.org/2001/XMLSchema" xmlns:p="http://schemas.microsoft.com/office/2006/metadata/properties" xmlns:ns3="4345d1df-5d12-4f7e-b776-008b25f27986" xmlns:ns4="74773060-95be-4758-a20e-6e2cb91bc751" targetNamespace="http://schemas.microsoft.com/office/2006/metadata/properties" ma:root="true" ma:fieldsID="666fe65660b28134fc1fceb1ad30ea0e" ns3:_="" ns4:_="">
    <xsd:import namespace="4345d1df-5d12-4f7e-b776-008b25f27986"/>
    <xsd:import namespace="74773060-95be-4758-a20e-6e2cb91bc751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345d1df-5d12-4f7e-b776-008b25f2798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4773060-95be-4758-a20e-6e2cb91bc751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4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4B11B8E-E5F0-4984-885F-01D3E6F11BE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345d1df-5d12-4f7e-b776-008b25f27986"/>
    <ds:schemaRef ds:uri="74773060-95be-4758-a20e-6e2cb91bc75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938B4D0-C359-4FA3-8BF1-2E9184C77F70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C38DB13F-86D2-4716-9AB2-253CE0661DC7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23740</TotalTime>
  <Words>252</Words>
  <Application>Microsoft Office PowerPoint</Application>
  <PresentationFormat>Widescreen</PresentationFormat>
  <Paragraphs>24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Calibri</vt:lpstr>
      <vt:lpstr>Calibri Light</vt:lpstr>
      <vt:lpstr>Courier New</vt:lpstr>
      <vt:lpstr>Retrospect</vt:lpstr>
      <vt:lpstr>Congestion Management Working Group</vt:lpstr>
      <vt:lpstr>Local Reliability Deployment Price Adder (RDPA)</vt:lpstr>
      <vt:lpstr>Load Zones for Aggregation </vt:lpstr>
      <vt:lpstr>Next Meeting: November 14</vt:lpstr>
      <vt:lpstr>Questions?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Congestion Management Working Group</dc:title>
  <dc:creator>Morris, Sandra</dc:creator>
  <cp:lastModifiedBy>Katie Rich</cp:lastModifiedBy>
  <cp:revision>35</cp:revision>
  <dcterms:created xsi:type="dcterms:W3CDTF">2019-09-10T19:44:15Z</dcterms:created>
  <dcterms:modified xsi:type="dcterms:W3CDTF">2022-10-07T16:48:32Z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0x010100816BF004497F87479DAD31F00AF725C6</vt:lpwstr>
  </property>
</Properties>
</file>

<file path=docProps/thumbnail.jpeg>
</file>