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12" r:id="rId3"/>
    <p:sldId id="411" r:id="rId4"/>
    <p:sldId id="405" r:id="rId5"/>
    <p:sldId id="385" r:id="rId6"/>
    <p:sldId id="3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78" d="100"/>
          <a:sy n="78" d="100"/>
        </p:scale>
        <p:origin x="108" y="6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heri.Wiegand@vistra.com" TargetMode="External"/><Relationship Id="rId2" Type="http://schemas.openxmlformats.org/officeDocument/2006/relationships/hyperlink" Target="mailto:tomas.fernandez@nrg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borah.mckeever@Onco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September 13th, 2022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5410200"/>
            <a:ext cx="8001000" cy="47625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Debbie McKeever, Oncor       Tomas Fernandez, NRG       Sheri Wiegand,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</a:rPr>
              <a:t>Vistra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Recently Held Retail Training Classes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026257"/>
              </p:ext>
            </p:extLst>
          </p:nvPr>
        </p:nvGraphicFramePr>
        <p:xfrm>
          <a:off x="609600" y="1143000"/>
          <a:ext cx="8001000" cy="37338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887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Retail 101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Wednesday, September 28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MarkeTrak – Part 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Wednesday, October 5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MarkeTrak: IAG &amp; Switch Hold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Thursday,  October 6</a:t>
                      </a:r>
                      <a:r>
                        <a:rPr lang="en-US" sz="2400" b="0" baseline="30000" dirty="0">
                          <a:effectLst/>
                        </a:rPr>
                        <a:t>th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C88091-A2B6-A222-D9BF-14EB528F709E}"/>
              </a:ext>
            </a:extLst>
          </p:cNvPr>
          <p:cNvSpPr txBox="1"/>
          <p:nvPr/>
        </p:nvSpPr>
        <p:spPr>
          <a:xfrm>
            <a:off x="1107489" y="5151107"/>
            <a:ext cx="7086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All classes were instructor-led WebEx based and attended by over 100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08151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stats as of 10-5-2022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1501"/>
              </p:ext>
            </p:extLst>
          </p:nvPr>
        </p:nvGraphicFramePr>
        <p:xfrm>
          <a:off x="1371599" y="734783"/>
          <a:ext cx="7010402" cy="4751613"/>
        </p:xfrm>
        <a:graphic>
          <a:graphicData uri="http://schemas.openxmlformats.org/drawingml/2006/table">
            <a:tbl>
              <a:tblPr firstRow="1" firstCol="1" bandRow="1"/>
              <a:tblGrid>
                <a:gridCol w="290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LMS WEB BASED TRAINING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 Progress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Complete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MarkeTrak - Year to 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MarkeTrak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Retail 101 - Year to 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Retail 101 -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1794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Mass Tran - Year to Date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Mass Tran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TX SET – Year to Date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56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176735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TX SET – All Time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56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42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7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85800"/>
            <a:ext cx="86868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MarkeTrak Online Training Modules  -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Note! Modules have been modified to include new screens and verbiage needed to support the ERCOT MarkeTrak Refresh that was completed June 4, 5   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Mass Transition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TX SET  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17BA4-6384-7547-C14D-DEDA1BA5AE3B}"/>
              </a:ext>
            </a:extLst>
          </p:cNvPr>
          <p:cNvSpPr txBox="1"/>
          <p:nvPr/>
        </p:nvSpPr>
        <p:spPr>
          <a:xfrm>
            <a:off x="5867400" y="2132647"/>
            <a:ext cx="2819400" cy="14773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MarkeTrak modules have been updated reflecting the tech refresh changes (new screenshots)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" y="742950"/>
            <a:ext cx="9144000" cy="54292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Registration is required for ERCOT Instructor Led and ERCOT Web Based Training (WBT) sessions.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To complete registration, please follow the process below.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Access the ERCOT Training Website through the following link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‘Course Catalog’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your selected course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‘Schedule/Registration’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‘Sign Up’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Log in (or create a log in) to register for the course.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Look for an email from ERCOT confirming registration for Instructor Led courses.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524000"/>
            <a:ext cx="8458200" cy="3733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THANK YOU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362953" y="4038600"/>
            <a:ext cx="8686800" cy="1447800"/>
          </a:xfrm>
        </p:spPr>
        <p:txBody>
          <a:bodyPr>
            <a:noAutofit/>
          </a:bodyPr>
          <a:lstStyle/>
          <a:p>
            <a:pPr eaLnBrk="1" hangingPunct="1"/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November RMTTF Meeting Canceled.</a:t>
            </a:r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Our next RMTTF Meeting will be held via WebEx at 9:30 on Thursday, December 1</a:t>
            </a:r>
            <a:r>
              <a:rPr lang="en-US" sz="2400" b="1" baseline="30000" dirty="0">
                <a:latin typeface="Calibri" panose="020F0502020204030204" pitchFamily="34" charset="0"/>
              </a:rPr>
              <a:t>st</a:t>
            </a:r>
            <a:br>
              <a:rPr lang="en-US" sz="2400" b="1" baseline="30000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If at any time you have suggestions for training, please feel free to contact one of the RMTTF co-Chairs noted below.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	Tomas Fernandez, NRG      </a:t>
            </a:r>
            <a:r>
              <a:rPr lang="en-US" sz="2400" b="1" dirty="0">
                <a:latin typeface="Calibri" panose="020F0502020204030204" pitchFamily="34" charset="0"/>
                <a:hlinkClick r:id="rId2"/>
              </a:rPr>
              <a:t>tomas.fernandez@nrg.com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	Sheri Wiegand, </a:t>
            </a:r>
            <a:r>
              <a:rPr lang="en-US" sz="2400" b="1" dirty="0" err="1">
                <a:latin typeface="Calibri" panose="020F0502020204030204" pitchFamily="34" charset="0"/>
              </a:rPr>
              <a:t>Vistra</a:t>
            </a:r>
            <a:r>
              <a:rPr lang="en-US" sz="2400" b="1" dirty="0">
                <a:latin typeface="Calibri" panose="020F0502020204030204" pitchFamily="34" charset="0"/>
              </a:rPr>
              <a:t>         </a:t>
            </a:r>
            <a:r>
              <a:rPr lang="en-US" sz="2400" b="1" dirty="0">
                <a:latin typeface="Calibri" panose="020F0502020204030204" pitchFamily="34" charset="0"/>
                <a:hlinkClick r:id="rId3"/>
              </a:rPr>
              <a:t>sheri.Wiegand@vistra.com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 	Debbie </a:t>
            </a:r>
            <a:r>
              <a:rPr lang="en-US" sz="2400" b="1" dirty="0" err="1">
                <a:latin typeface="Calibri" panose="020F0502020204030204" pitchFamily="34" charset="0"/>
              </a:rPr>
              <a:t>McKeever,</a:t>
            </a:r>
            <a:r>
              <a:rPr lang="en-US" sz="2400" b="1" dirty="0">
                <a:latin typeface="Calibri" panose="020F0502020204030204" pitchFamily="34" charset="0"/>
              </a:rPr>
              <a:t> Oncor   </a:t>
            </a:r>
            <a:r>
              <a:rPr lang="en-US" sz="2400" b="1" dirty="0">
                <a:latin typeface="Calibri" panose="020F0502020204030204" pitchFamily="34" charset="0"/>
                <a:hlinkClick r:id="rId4"/>
              </a:rPr>
              <a:t>deborah.mckeever@Oncor.com</a:t>
            </a:r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</a:t>
            </a:r>
            <a:br>
              <a:rPr lang="en-US" sz="2400" b="1" dirty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19342</TotalTime>
  <Words>496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Recently Held Retail Training Classes </vt:lpstr>
      <vt:lpstr>Retail Training stats as of 10-5-2022 </vt:lpstr>
      <vt:lpstr> On-line ERCOT Retail Training Modules Available </vt:lpstr>
      <vt:lpstr>Retail Market Training - Registration</vt:lpstr>
      <vt:lpstr> November RMTTF Meeting Canceled.  Our next RMTTF Meeting will be held via WebEx at 9:30 on Thursday, December 1st  If at any time you have suggestions for training, please feel free to contact one of the RMTTF co-Chairs noted below.              Tomas Fernandez, NRG      tomas.fernandez@nrg.com           Sheri Wiegand, Vistra         sheri.Wiegand@vistra.com             Debbie McKeever, Oncor   deborah.mckeever@Oncor.com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572</cp:revision>
  <cp:lastPrinted>2016-02-12T19:29:41Z</cp:lastPrinted>
  <dcterms:created xsi:type="dcterms:W3CDTF">2005-04-21T14:28:35Z</dcterms:created>
  <dcterms:modified xsi:type="dcterms:W3CDTF">2022-10-10T21:22:33Z</dcterms:modified>
</cp:coreProperties>
</file>