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444" r:id="rId7"/>
    <p:sldId id="445" r:id="rId8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91" d="100"/>
          <a:sy n="91" d="100"/>
        </p:scale>
        <p:origin x="1258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Demand Response Survey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Thomas Urquhart</a:t>
            </a:r>
          </a:p>
          <a:p>
            <a:pPr algn="ctr"/>
            <a:r>
              <a:rPr lang="en-US" sz="1600" dirty="0"/>
              <a:t>Market Analysis &amp; Validation</a:t>
            </a:r>
          </a:p>
          <a:p>
            <a:pPr algn="ctr"/>
            <a:br>
              <a:rPr lang="en-US" sz="1600" dirty="0"/>
            </a:br>
            <a:r>
              <a:rPr lang="en-US" sz="1600" dirty="0"/>
              <a:t>Retail Market Subcommittee – October 11,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 Response Survey -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84582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REPs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73 reported DR/PR participation.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Current active ESI IDs 6.77 million.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13 have submitted ESI ID participation files that satisfied accuracy requirements.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3 have submitted event files.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NOIEs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24 NOIE TDSPs reported programs.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3 have submitted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 Response Survey – Key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76962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REPs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Oct 15 – due date for submitting ESI ID participation files.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Oct 31 – due date for final corrections.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Oct 31 – due date for submitting event files.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NOIEs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Oct 31 - due date for submitting customer counts/event files.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Nov 7 – due date for final 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831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32826</TotalTime>
  <Words>130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Demand Response Survey - Status</vt:lpstr>
      <vt:lpstr>Demand Response Survey – Key 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Urquhart, Thomas</cp:lastModifiedBy>
  <cp:revision>538</cp:revision>
  <cp:lastPrinted>2020-02-20T00:38:16Z</cp:lastPrinted>
  <dcterms:created xsi:type="dcterms:W3CDTF">2016-01-21T15:20:31Z</dcterms:created>
  <dcterms:modified xsi:type="dcterms:W3CDTF">2022-10-10T21:29:27Z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