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sldIdLst>
    <p:sldId id="256" r:id="rId2"/>
    <p:sldId id="274" r:id="rId3"/>
    <p:sldId id="261" r:id="rId4"/>
    <p:sldId id="279" r:id="rId5"/>
    <p:sldId id="272" r:id="rId6"/>
    <p:sldId id="263" r:id="rId7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RMGRR170 - Inadvertent Gain Process Updates – </a:t>
          </a:r>
          <a:r>
            <a:rPr lang="en-US" sz="2400" dirty="0">
              <a:solidFill>
                <a:srgbClr val="FF0000"/>
              </a:solidFill>
              <a:latin typeface="Arial Rounded MT Bold" panose="020F0704030504030204" pitchFamily="34" charset="0"/>
            </a:rPr>
            <a:t>Possible VOTE</a:t>
          </a:r>
          <a:endParaRPr lang="en-US" sz="2400" dirty="0">
            <a:latin typeface="Arial Rounded MT Bold" panose="020F0704030504030204" pitchFamily="34" charset="0"/>
          </a:endParaRP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FC065FC0-4D57-4D2E-BA8E-8FAB675DC43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</dgm:t>
    </dgm:pt>
    <dgm:pt modelId="{C5122A3A-2151-4992-8764-75F72428ABF8}" type="sibTrans" cxnId="{9A33F9D9-B431-47A9-83FB-2B54BC282078}">
      <dgm:prSet/>
      <dgm:spPr/>
      <dgm:t>
        <a:bodyPr/>
        <a:lstStyle/>
        <a:p>
          <a:endParaRPr lang="en-US"/>
        </a:p>
      </dgm:t>
    </dgm:pt>
    <dgm:pt modelId="{A50D0459-E7E9-4858-B15F-7EF83AE235C8}" type="parTrans" cxnId="{9A33F9D9-B431-47A9-83FB-2B54BC282078}">
      <dgm:prSet/>
      <dgm:spPr/>
      <dgm:t>
        <a:bodyPr/>
        <a:lstStyle/>
        <a:p>
          <a:endParaRPr lang="en-US"/>
        </a:p>
      </dgm:t>
    </dgm:pt>
    <dgm:pt modelId="{8574A905-BDA5-4716-9248-A5D60B7F3062}">
      <dgm:prSet/>
      <dgm:spPr/>
      <dgm:t>
        <a:bodyPr/>
        <a:lstStyle/>
        <a:p>
          <a:pPr>
            <a:buChar char="•"/>
          </a:pPr>
          <a:endParaRPr lang="en-US" sz="36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1F1BCF26-6C8E-44A4-AF4A-65302171AE69}" type="sibTrans" cxnId="{1E71F039-98D7-4B08-B672-957082B62884}">
      <dgm:prSet/>
      <dgm:spPr/>
      <dgm:t>
        <a:bodyPr/>
        <a:lstStyle/>
        <a:p>
          <a:endParaRPr lang="en-US"/>
        </a:p>
      </dgm:t>
    </dgm:pt>
    <dgm:pt modelId="{8776880E-3797-473D-8D2E-1EE1C161DC2B}" type="parTrans" cxnId="{1E71F039-98D7-4B08-B672-957082B62884}">
      <dgm:prSet/>
      <dgm:spPr/>
      <dgm:t>
        <a:bodyPr/>
        <a:lstStyle/>
        <a:p>
          <a:endParaRPr lang="en-US"/>
        </a:p>
      </dgm:t>
    </dgm:pt>
    <dgm:pt modelId="{CACF6F82-1449-448C-8949-E43427717789}">
      <dgm:prSet/>
      <dgm:spPr/>
      <dgm:t>
        <a:bodyPr/>
        <a:lstStyle/>
        <a:p>
          <a:pPr>
            <a:buNone/>
          </a:pPr>
          <a:endParaRPr lang="en-US" sz="36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B4F1712E-CB78-4C88-A3E8-3606A247CAA2}" type="sibTrans" cxnId="{3E251221-5676-40B4-A390-20CFAE2B501F}">
      <dgm:prSet/>
      <dgm:spPr/>
      <dgm:t>
        <a:bodyPr/>
        <a:lstStyle/>
        <a:p>
          <a:endParaRPr lang="en-US"/>
        </a:p>
      </dgm:t>
    </dgm:pt>
    <dgm:pt modelId="{8D9A5DD7-9F68-4060-BD2D-2E193A8FF186}" type="parTrans" cxnId="{3E251221-5676-40B4-A390-20CFAE2B501F}">
      <dgm:prSet/>
      <dgm:spPr/>
      <dgm:t>
        <a:bodyPr/>
        <a:lstStyle/>
        <a:p>
          <a:endParaRPr lang="en-US"/>
        </a:p>
      </dgm:t>
    </dgm:pt>
    <dgm:pt modelId="{9E9AAAE4-C1D5-4679-A9D3-C586AAC4EDD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endParaRPr lang="en-US" sz="1600" dirty="0"/>
        </a:p>
      </dgm:t>
    </dgm:pt>
    <dgm:pt modelId="{DD202C3D-344F-4A15-99E4-A94492B8F3CE}" type="sibTrans" cxnId="{3C0D3C20-41D8-4C68-B16D-36AC17618A59}">
      <dgm:prSet/>
      <dgm:spPr/>
      <dgm:t>
        <a:bodyPr/>
        <a:lstStyle/>
        <a:p>
          <a:endParaRPr lang="en-US"/>
        </a:p>
      </dgm:t>
    </dgm:pt>
    <dgm:pt modelId="{9A0F13CF-958B-48CB-8D19-5131A0293C69}" type="parTrans" cxnId="{3C0D3C20-41D8-4C68-B16D-36AC17618A59}">
      <dgm:prSet/>
      <dgm:spPr/>
      <dgm:t>
        <a:bodyPr/>
        <a:lstStyle/>
        <a:p>
          <a:endParaRPr lang="en-US"/>
        </a:p>
      </dgm:t>
    </dgm:pt>
    <dgm:pt modelId="{B241EBCC-8419-4CA1-8CD5-0ECDF5F110BB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endParaRPr lang="en-US" sz="1600" dirty="0"/>
        </a:p>
      </dgm:t>
    </dgm:pt>
    <dgm:pt modelId="{52ED718A-5468-42D0-B22C-CD4A403AF5FC}" type="sibTrans" cxnId="{565C0CE3-3C77-4CE9-94A1-DA41DDC8EE0F}">
      <dgm:prSet/>
      <dgm:spPr/>
      <dgm:t>
        <a:bodyPr/>
        <a:lstStyle/>
        <a:p>
          <a:endParaRPr lang="en-US"/>
        </a:p>
      </dgm:t>
    </dgm:pt>
    <dgm:pt modelId="{31069420-E68A-47F0-81D9-8E0DF7A8EC21}" type="parTrans" cxnId="{565C0CE3-3C77-4CE9-94A1-DA41DDC8EE0F}">
      <dgm:prSet/>
      <dgm:spPr/>
      <dgm:t>
        <a:bodyPr/>
        <a:lstStyle/>
        <a:p>
          <a:endParaRPr lang="en-US"/>
        </a:p>
      </dgm:t>
    </dgm:pt>
    <dgm:pt modelId="{931D5446-0A86-4415-B7B9-140FD1D3BD3A}">
      <dgm:prSet phldrT="[Text]" custT="1"/>
      <dgm:spPr/>
      <dgm:t>
        <a:bodyPr/>
        <a:lstStyle/>
        <a:p>
          <a:pPr algn="l">
            <a:buFont typeface="Symbol" panose="05050102010706020507" pitchFamily="18" charset="2"/>
            <a:buChar char=""/>
          </a:pPr>
          <a:r>
            <a:rPr lang="en-US" sz="2000" dirty="0"/>
            <a:t>Clearly define an Inadvertent Gain </a:t>
          </a:r>
          <a:endParaRPr lang="en-US" sz="2000" b="1" dirty="0">
            <a:latin typeface="+mn-lt"/>
          </a:endParaRPr>
        </a:p>
      </dgm:t>
    </dgm:pt>
    <dgm:pt modelId="{4F432845-00AD-43DA-BB1D-835296B8422A}" type="parTrans" cxnId="{26E82F78-A50F-4911-BEDC-AD35212FFE84}">
      <dgm:prSet/>
      <dgm:spPr/>
      <dgm:t>
        <a:bodyPr/>
        <a:lstStyle/>
        <a:p>
          <a:endParaRPr lang="en-US"/>
        </a:p>
      </dgm:t>
    </dgm:pt>
    <dgm:pt modelId="{B3B5F2A0-8E49-4B00-8A82-33CF9EE05C20}" type="sibTrans" cxnId="{26E82F78-A50F-4911-BEDC-AD35212FFE84}">
      <dgm:prSet/>
      <dgm:spPr/>
      <dgm:t>
        <a:bodyPr/>
        <a:lstStyle/>
        <a:p>
          <a:endParaRPr lang="en-US"/>
        </a:p>
      </dgm:t>
    </dgm:pt>
    <dgm:pt modelId="{F3258DF7-CFDC-4C60-995B-58DAB131BD8A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2000" dirty="0"/>
            <a:t>Clarify the appropriate use of the Inadvertent Gain Process </a:t>
          </a:r>
        </a:p>
      </dgm:t>
    </dgm:pt>
    <dgm:pt modelId="{0A302443-E11A-4C3B-8BB2-DB8482466487}" type="parTrans" cxnId="{02A2613B-F3B4-46A7-81DA-F3E4F8A3B3B3}">
      <dgm:prSet/>
      <dgm:spPr/>
      <dgm:t>
        <a:bodyPr/>
        <a:lstStyle/>
        <a:p>
          <a:endParaRPr lang="en-US"/>
        </a:p>
      </dgm:t>
    </dgm:pt>
    <dgm:pt modelId="{5A833B7C-CF8D-4C8E-835E-9FA4F1A6F23E}" type="sibTrans" cxnId="{02A2613B-F3B4-46A7-81DA-F3E4F8A3B3B3}">
      <dgm:prSet/>
      <dgm:spPr/>
      <dgm:t>
        <a:bodyPr/>
        <a:lstStyle/>
        <a:p>
          <a:endParaRPr lang="en-US"/>
        </a:p>
      </dgm:t>
    </dgm:pt>
    <dgm:pt modelId="{53167DEC-5D1C-4040-88C6-BDE092461751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2000" dirty="0"/>
            <a:t>Limit the use of the Bulk Insert template for IAGs </a:t>
          </a:r>
        </a:p>
      </dgm:t>
    </dgm:pt>
    <dgm:pt modelId="{6CACA487-920A-41A5-94CE-083904E48303}" type="parTrans" cxnId="{3F846F39-05E8-4C6F-861E-D7AE1265EB9B}">
      <dgm:prSet/>
      <dgm:spPr/>
      <dgm:t>
        <a:bodyPr/>
        <a:lstStyle/>
        <a:p>
          <a:endParaRPr lang="en-US"/>
        </a:p>
      </dgm:t>
    </dgm:pt>
    <dgm:pt modelId="{647A9197-5188-492C-A887-C8834F136007}" type="sibTrans" cxnId="{3F846F39-05E8-4C6F-861E-D7AE1265EB9B}">
      <dgm:prSet/>
      <dgm:spPr/>
      <dgm:t>
        <a:bodyPr/>
        <a:lstStyle/>
        <a:p>
          <a:endParaRPr lang="en-US"/>
        </a:p>
      </dgm:t>
    </dgm:pt>
    <dgm:pt modelId="{CDCD02FB-5833-4F97-A1EF-5C66ABD52659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2000" dirty="0"/>
            <a:t>Requiring a CR who experienced a system processing issue resulting in inadvertently gaining greater than 100 ESIs, who uses the IAG process to resolve, to inform impacted Market Participants and detail the cause of the issue </a:t>
          </a:r>
        </a:p>
      </dgm:t>
    </dgm:pt>
    <dgm:pt modelId="{B42B9A6D-639C-4044-9707-0B7373EF40F5}" type="parTrans" cxnId="{BA136F39-AD0A-45DB-B24E-6342CA7A4C43}">
      <dgm:prSet/>
      <dgm:spPr/>
      <dgm:t>
        <a:bodyPr/>
        <a:lstStyle/>
        <a:p>
          <a:endParaRPr lang="en-US"/>
        </a:p>
      </dgm:t>
    </dgm:pt>
    <dgm:pt modelId="{98B7033C-E6EC-42AC-A3A2-E7D48817C613}" type="sibTrans" cxnId="{BA136F39-AD0A-45DB-B24E-6342CA7A4C43}">
      <dgm:prSet/>
      <dgm:spPr/>
      <dgm:t>
        <a:bodyPr/>
        <a:lstStyle/>
        <a:p>
          <a:endParaRPr lang="en-US"/>
        </a:p>
      </dgm:t>
    </dgm:pt>
    <dgm:pt modelId="{BF177C64-D876-473D-BD0A-25BFC4B00A4D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2000" dirty="0"/>
            <a:t>Adding a Valid Reject/</a:t>
          </a:r>
          <a:r>
            <a:rPr lang="en-US" sz="2000" dirty="0" err="1"/>
            <a:t>Unexecutable</a:t>
          </a:r>
          <a:r>
            <a:rPr lang="en-US" sz="2000" dirty="0"/>
            <a:t> Reason for the losing CR referencing the new subsection on the Invalid Use of the IAG Process </a:t>
          </a:r>
        </a:p>
      </dgm:t>
    </dgm:pt>
    <dgm:pt modelId="{137508C1-4C40-4685-88F3-65292AA91061}" type="parTrans" cxnId="{876CED19-B3ED-4375-B70A-BAD8E1CF2F46}">
      <dgm:prSet/>
      <dgm:spPr/>
      <dgm:t>
        <a:bodyPr/>
        <a:lstStyle/>
        <a:p>
          <a:endParaRPr lang="en-US"/>
        </a:p>
      </dgm:t>
    </dgm:pt>
    <dgm:pt modelId="{73AA8E16-1190-45D1-AB07-C1E15B4EC585}" type="sibTrans" cxnId="{876CED19-B3ED-4375-B70A-BAD8E1CF2F46}">
      <dgm:prSet/>
      <dgm:spPr/>
      <dgm:t>
        <a:bodyPr/>
        <a:lstStyle/>
        <a:p>
          <a:endParaRPr lang="en-US"/>
        </a:p>
      </dgm:t>
    </dgm:pt>
    <dgm:pt modelId="{7B279677-39A9-4A06-8040-FBD1AB8B35D4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2000" dirty="0"/>
            <a:t>Introduce the commonly referred to “No Current Occupant” process supported by PUCT Subst. Rule 25.488 - </a:t>
          </a:r>
          <a:r>
            <a:rPr lang="en-US" sz="2000" i="1" dirty="0"/>
            <a:t>Procedures for a Premise with No Service Agreement </a:t>
          </a:r>
          <a:r>
            <a:rPr lang="en-US" sz="2000" dirty="0"/>
            <a:t>for scenarios where the losing CR no longer has a valid service agreement with the Customer and must regain an ESI ID </a:t>
          </a:r>
        </a:p>
      </dgm:t>
    </dgm:pt>
    <dgm:pt modelId="{52E72B16-FFA3-4B93-B004-03C9CA9E113A}" type="parTrans" cxnId="{35B60B5C-AE07-4E73-864B-61688A9FADBB}">
      <dgm:prSet/>
      <dgm:spPr/>
      <dgm:t>
        <a:bodyPr/>
        <a:lstStyle/>
        <a:p>
          <a:endParaRPr lang="en-US"/>
        </a:p>
      </dgm:t>
    </dgm:pt>
    <dgm:pt modelId="{8ACBDBE4-EF3D-4500-AB7A-06E55143A6D5}" type="sibTrans" cxnId="{35B60B5C-AE07-4E73-864B-61688A9FADBB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153323" custLinFactNeighborX="-100000" custLinFactNeighborY="-3801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Y="67328" custLinFactY="290" custLinFactNeighborY="100000">
        <dgm:presLayoutVars>
          <dgm:bulletEnabled val="1"/>
        </dgm:presLayoutVars>
      </dgm:prSet>
      <dgm:spPr/>
    </dgm:pt>
  </dgm:ptLst>
  <dgm:cxnLst>
    <dgm:cxn modelId="{876CED19-B3ED-4375-B70A-BAD8E1CF2F46}" srcId="{FA84BF92-43C6-4E94-A77F-6263E68B6783}" destId="{BF177C64-D876-473D-BD0A-25BFC4B00A4D}" srcOrd="4" destOrd="0" parTransId="{137508C1-4C40-4685-88F3-65292AA91061}" sibTransId="{73AA8E16-1190-45D1-AB07-C1E15B4EC585}"/>
    <dgm:cxn modelId="{2C7D541C-C276-4CE8-A8E4-EED291063170}" type="presOf" srcId="{CACF6F82-1449-448C-8949-E43427717789}" destId="{12E172B9-01B0-436D-9684-1CCC8FA3FE5C}" srcOrd="0" destOrd="8" presId="urn:microsoft.com/office/officeart/2005/8/layout/list1"/>
    <dgm:cxn modelId="{CF49761E-1A71-4B0E-B616-CF1AF689F4DB}" type="presOf" srcId="{CDCD02FB-5833-4F97-A1EF-5C66ABD52659}" destId="{12E172B9-01B0-436D-9684-1CCC8FA3FE5C}" srcOrd="0" destOrd="3" presId="urn:microsoft.com/office/officeart/2005/8/layout/list1"/>
    <dgm:cxn modelId="{3C0D3C20-41D8-4C68-B16D-36AC17618A59}" srcId="{FA84BF92-43C6-4E94-A77F-6263E68B6783}" destId="{9E9AAAE4-C1D5-4679-A9D3-C586AAC4EDDF}" srcOrd="9" destOrd="0" parTransId="{9A0F13CF-958B-48CB-8D19-5131A0293C69}" sibTransId="{DD202C3D-344F-4A15-99E4-A94492B8F3CE}"/>
    <dgm:cxn modelId="{3E251221-5676-40B4-A390-20CFAE2B501F}" srcId="{FA84BF92-43C6-4E94-A77F-6263E68B6783}" destId="{CACF6F82-1449-448C-8949-E43427717789}" srcOrd="8" destOrd="0" parTransId="{8D9A5DD7-9F68-4060-BD2D-2E193A8FF186}" sibTransId="{B4F1712E-CB78-4C88-A3E8-3606A247CAA2}"/>
    <dgm:cxn modelId="{CF548325-7124-4753-AC8E-1C6E60E026C2}" type="presOf" srcId="{53167DEC-5D1C-4040-88C6-BDE092461751}" destId="{12E172B9-01B0-436D-9684-1CCC8FA3FE5C}" srcOrd="0" destOrd="2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2F090639-5BCB-436B-97B0-FD102655B3C4}" type="presOf" srcId="{7B279677-39A9-4A06-8040-FBD1AB8B35D4}" destId="{12E172B9-01B0-436D-9684-1CCC8FA3FE5C}" srcOrd="0" destOrd="5" presId="urn:microsoft.com/office/officeart/2005/8/layout/list1"/>
    <dgm:cxn modelId="{BA136F39-AD0A-45DB-B24E-6342CA7A4C43}" srcId="{FA84BF92-43C6-4E94-A77F-6263E68B6783}" destId="{CDCD02FB-5833-4F97-A1EF-5C66ABD52659}" srcOrd="3" destOrd="0" parTransId="{B42B9A6D-639C-4044-9707-0B7373EF40F5}" sibTransId="{98B7033C-E6EC-42AC-A3A2-E7D48817C613}"/>
    <dgm:cxn modelId="{3F846F39-05E8-4C6F-861E-D7AE1265EB9B}" srcId="{FA84BF92-43C6-4E94-A77F-6263E68B6783}" destId="{53167DEC-5D1C-4040-88C6-BDE092461751}" srcOrd="2" destOrd="0" parTransId="{6CACA487-920A-41A5-94CE-083904E48303}" sibTransId="{647A9197-5188-492C-A887-C8834F136007}"/>
    <dgm:cxn modelId="{1E71F039-98D7-4B08-B672-957082B62884}" srcId="{FA84BF92-43C6-4E94-A77F-6263E68B6783}" destId="{8574A905-BDA5-4716-9248-A5D60B7F3062}" srcOrd="7" destOrd="0" parTransId="{8776880E-3797-473D-8D2E-1EE1C161DC2B}" sibTransId="{1F1BCF26-6C8E-44A4-AF4A-65302171AE69}"/>
    <dgm:cxn modelId="{02A2613B-F3B4-46A7-81DA-F3E4F8A3B3B3}" srcId="{FA84BF92-43C6-4E94-A77F-6263E68B6783}" destId="{F3258DF7-CFDC-4C60-995B-58DAB131BD8A}" srcOrd="1" destOrd="0" parTransId="{0A302443-E11A-4C3B-8BB2-DB8482466487}" sibTransId="{5A833B7C-CF8D-4C8E-835E-9FA4F1A6F23E}"/>
    <dgm:cxn modelId="{35B60B5C-AE07-4E73-864B-61688A9FADBB}" srcId="{FA84BF92-43C6-4E94-A77F-6263E68B6783}" destId="{7B279677-39A9-4A06-8040-FBD1AB8B35D4}" srcOrd="5" destOrd="0" parTransId="{52E72B16-FFA3-4B93-B004-03C9CA9E113A}" sibTransId="{8ACBDBE4-EF3D-4500-AB7A-06E55143A6D5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43CE0550-AF30-4700-BFA0-47599C8FF5B8}" type="presOf" srcId="{FC065FC0-4D57-4D2E-BA8E-8FAB675DC434}" destId="{12E172B9-01B0-436D-9684-1CCC8FA3FE5C}" srcOrd="0" destOrd="6" presId="urn:microsoft.com/office/officeart/2005/8/layout/list1"/>
    <dgm:cxn modelId="{17E2DC55-7B44-47C6-B6FC-E1E6298AB5A0}" type="presOf" srcId="{BF177C64-D876-473D-BD0A-25BFC4B00A4D}" destId="{12E172B9-01B0-436D-9684-1CCC8FA3FE5C}" srcOrd="0" destOrd="4" presId="urn:microsoft.com/office/officeart/2005/8/layout/list1"/>
    <dgm:cxn modelId="{26E82F78-A50F-4911-BEDC-AD35212FFE84}" srcId="{FA84BF92-43C6-4E94-A77F-6263E68B6783}" destId="{931D5446-0A86-4415-B7B9-140FD1D3BD3A}" srcOrd="0" destOrd="0" parTransId="{4F432845-00AD-43DA-BB1D-835296B8422A}" sibTransId="{B3B5F2A0-8E49-4B00-8A82-33CF9EE05C20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9DB55A82-E202-48CB-9C78-059FF93079B0}" type="presOf" srcId="{8574A905-BDA5-4716-9248-A5D60B7F3062}" destId="{12E172B9-01B0-436D-9684-1CCC8FA3FE5C}" srcOrd="0" destOrd="7" presId="urn:microsoft.com/office/officeart/2005/8/layout/list1"/>
    <dgm:cxn modelId="{CED81C93-70E1-49B0-86FA-850407036978}" type="presOf" srcId="{931D5446-0A86-4415-B7B9-140FD1D3BD3A}" destId="{12E172B9-01B0-436D-9684-1CCC8FA3FE5C}" srcOrd="0" destOrd="0" presId="urn:microsoft.com/office/officeart/2005/8/layout/list1"/>
    <dgm:cxn modelId="{0BB0F2D0-4786-44FB-A22C-0F254029418D}" type="presOf" srcId="{9E9AAAE4-C1D5-4679-A9D3-C586AAC4EDDF}" destId="{12E172B9-01B0-436D-9684-1CCC8FA3FE5C}" srcOrd="0" destOrd="9" presId="urn:microsoft.com/office/officeart/2005/8/layout/list1"/>
    <dgm:cxn modelId="{907917D6-1A21-4E69-8653-7F017525CF47}" type="presOf" srcId="{B241EBCC-8419-4CA1-8CD5-0ECDF5F110BB}" destId="{12E172B9-01B0-436D-9684-1CCC8FA3FE5C}" srcOrd="0" destOrd="10" presId="urn:microsoft.com/office/officeart/2005/8/layout/list1"/>
    <dgm:cxn modelId="{9A33F9D9-B431-47A9-83FB-2B54BC282078}" srcId="{FA84BF92-43C6-4E94-A77F-6263E68B6783}" destId="{FC065FC0-4D57-4D2E-BA8E-8FAB675DC434}" srcOrd="6" destOrd="0" parTransId="{A50D0459-E7E9-4858-B15F-7EF83AE235C8}" sibTransId="{C5122A3A-2151-4992-8764-75F72428ABF8}"/>
    <dgm:cxn modelId="{565C0CE3-3C77-4CE9-94A1-DA41DDC8EE0F}" srcId="{FA84BF92-43C6-4E94-A77F-6263E68B6783}" destId="{B241EBCC-8419-4CA1-8CD5-0ECDF5F110BB}" srcOrd="10" destOrd="0" parTransId="{31069420-E68A-47F0-81D9-8E0DF7A8EC21}" sibTransId="{52ED718A-5468-42D0-B22C-CD4A403AF5FC}"/>
    <dgm:cxn modelId="{422F51E7-6264-4194-9348-A2B1804FD16F}" type="presOf" srcId="{F3258DF7-CFDC-4C60-995B-58DAB131BD8A}" destId="{12E172B9-01B0-436D-9684-1CCC8FA3FE5C}" srcOrd="0" destOrd="1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ERCOT Updates </a:t>
          </a:r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3E559069-E090-4F18-8394-E719D8047852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MarkeTrak Upgrade and Stabilization</a:t>
          </a: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:  1 issue still being researched – new users and search functionality</a:t>
          </a:r>
        </a:p>
      </dgm:t>
    </dgm:pt>
    <dgm:pt modelId="{BA77E3F2-0AFD-485D-A3E7-1E9C577538B7}" type="parTrans" cxnId="{4AB99B0B-6943-44A6-8175-1A3651D25362}">
      <dgm:prSet/>
      <dgm:spPr/>
      <dgm:t>
        <a:bodyPr/>
        <a:lstStyle/>
        <a:p>
          <a:endParaRPr lang="en-US"/>
        </a:p>
      </dgm:t>
    </dgm:pt>
    <dgm:pt modelId="{0031AF46-1A6E-4BF2-9183-0E152F09469A}" type="sibTrans" cxnId="{4AB99B0B-6943-44A6-8175-1A3651D25362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F18887B4-A9C2-4B49-ABE8-49DF326452E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CE36CAE3-5A27-4090-ABCC-90C2B2DA4F88}" type="parTrans" cxnId="{1B216798-B512-402E-9FF6-18FE7E53DA3D}">
      <dgm:prSet/>
      <dgm:spPr/>
      <dgm:t>
        <a:bodyPr/>
        <a:lstStyle/>
        <a:p>
          <a:endParaRPr lang="en-US"/>
        </a:p>
      </dgm:t>
    </dgm:pt>
    <dgm:pt modelId="{08076DF6-76C1-494E-95E8-6622E5A06ECB}" type="sibTrans" cxnId="{1B216798-B512-402E-9FF6-18FE7E53DA3D}">
      <dgm:prSet/>
      <dgm:spPr/>
      <dgm:t>
        <a:bodyPr/>
        <a:lstStyle/>
        <a:p>
          <a:endParaRPr lang="en-US"/>
        </a:p>
      </dgm:t>
    </dgm:pt>
    <dgm:pt modelId="{74E390F1-7AF1-432A-99A0-B8F1B85D20B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97BDA069-1255-4E85-B88A-6FCCDC7B7136}" type="parTrans" cxnId="{E505B03E-3128-4A60-A348-2AB28ADC737B}">
      <dgm:prSet/>
      <dgm:spPr/>
      <dgm:t>
        <a:bodyPr/>
        <a:lstStyle/>
        <a:p>
          <a:endParaRPr lang="en-US"/>
        </a:p>
      </dgm:t>
    </dgm:pt>
    <dgm:pt modelId="{A4CF7CFA-5064-4465-83D7-9FEE5A29D561}" type="sibTrans" cxnId="{E505B03E-3128-4A60-A348-2AB28ADC737B}">
      <dgm:prSet/>
      <dgm:spPr/>
      <dgm:t>
        <a:bodyPr/>
        <a:lstStyle/>
        <a:p>
          <a:endParaRPr lang="en-US"/>
        </a:p>
      </dgm:t>
    </dgm:pt>
    <dgm:pt modelId="{F6A4FB5E-80A2-4C74-AB8E-E1BEEC8FA5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Collaboration with Market Coordination Team to review business requirements for </a:t>
          </a: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 817 and TXSET 5.0 IAG</a:t>
          </a: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changes – reviewed a few outstanding development questions on SCR817: </a:t>
          </a:r>
          <a:r>
            <a:rPr lang="en-US" sz="20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PENS DOWN 11/1 </a:t>
          </a:r>
        </a:p>
      </dgm:t>
    </dgm:pt>
    <dgm:pt modelId="{B3556D37-66D9-47BD-9697-7E237DFEB2E5}" type="parTrans" cxnId="{9BC2590E-0E1E-44C7-97BF-84C3B1B6EE90}">
      <dgm:prSet/>
      <dgm:spPr/>
      <dgm:t>
        <a:bodyPr/>
        <a:lstStyle/>
        <a:p>
          <a:endParaRPr lang="en-US"/>
        </a:p>
      </dgm:t>
    </dgm:pt>
    <dgm:pt modelId="{79DE51EE-A5FA-4B1E-844A-285AFB5AF5EF}" type="sibTrans" cxnId="{9BC2590E-0E1E-44C7-97BF-84C3B1B6EE90}">
      <dgm:prSet/>
      <dgm:spPr/>
      <dgm:t>
        <a:bodyPr/>
        <a:lstStyle/>
        <a:p>
          <a:endParaRPr lang="en-US"/>
        </a:p>
      </dgm:t>
    </dgm:pt>
    <dgm:pt modelId="{49F284C6-A680-4F26-B4B8-511B17B474E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310BA90-E3B0-4910-AF40-75FBA6DFF137}" type="parTrans" cxnId="{A83F33C0-198A-4F0D-A3C3-8ECCB8B1273E}">
      <dgm:prSet/>
      <dgm:spPr/>
      <dgm:t>
        <a:bodyPr/>
        <a:lstStyle/>
        <a:p>
          <a:endParaRPr lang="en-US"/>
        </a:p>
      </dgm:t>
    </dgm:pt>
    <dgm:pt modelId="{6354E756-8114-431F-893B-2F7EAF00D6B9}" type="sibTrans" cxnId="{A83F33C0-198A-4F0D-A3C3-8ECCB8B1273E}">
      <dgm:prSet/>
      <dgm:spPr/>
      <dgm:t>
        <a:bodyPr/>
        <a:lstStyle/>
        <a:p>
          <a:endParaRPr lang="en-US"/>
        </a:p>
      </dgm:t>
    </dgm:pt>
    <dgm:pt modelId="{AEBF870E-1AC3-41D5-9B89-45878EC5C32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IAG workflows – happy path and unhappy path</a:t>
          </a:r>
        </a:p>
      </dgm:t>
    </dgm:pt>
    <dgm:pt modelId="{CD88392B-D2E2-4A5B-AD5A-60B437186AC7}" type="parTrans" cxnId="{A2FF9040-FB3A-41E0-ACFC-B8277054FE5C}">
      <dgm:prSet/>
      <dgm:spPr/>
      <dgm:t>
        <a:bodyPr/>
        <a:lstStyle/>
        <a:p>
          <a:endParaRPr lang="en-US"/>
        </a:p>
      </dgm:t>
    </dgm:pt>
    <dgm:pt modelId="{9ED106BA-46C6-45AD-83BE-07973AC6E939}" type="sibTrans" cxnId="{A2FF9040-FB3A-41E0-ACFC-B8277054FE5C}">
      <dgm:prSet/>
      <dgm:spPr/>
      <dgm:t>
        <a:bodyPr/>
        <a:lstStyle/>
        <a:p>
          <a:endParaRPr lang="en-US"/>
        </a:p>
      </dgm:t>
    </dgm:pt>
    <dgm:pt modelId="{D0E98AB8-2209-47B7-B44F-DEEABB23900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962C48D2-097D-4D23-A40D-6C77104560E8}" type="parTrans" cxnId="{C99C7446-A604-48DD-839B-35711C48CD6A}">
      <dgm:prSet/>
      <dgm:spPr/>
      <dgm:t>
        <a:bodyPr/>
        <a:lstStyle/>
        <a:p>
          <a:endParaRPr lang="en-US"/>
        </a:p>
      </dgm:t>
    </dgm:pt>
    <dgm:pt modelId="{495A83BB-CA96-4D8A-B13A-7761229C03AC}" type="sibTrans" cxnId="{C99C7446-A604-48DD-839B-35711C48CD6A}">
      <dgm:prSet/>
      <dgm:spPr/>
      <dgm:t>
        <a:bodyPr/>
        <a:lstStyle/>
        <a:p>
          <a:endParaRPr lang="en-US"/>
        </a:p>
      </dgm:t>
    </dgm:pt>
    <dgm:pt modelId="{42007E7C-5230-4C17-9A9F-7965F9451FE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SCR815 </a:t>
          </a: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still planned for a December 5</a:t>
          </a:r>
          <a:r>
            <a:rPr lang="en-US" sz="2000" b="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release.  RMTE and WSDL availability toward end of October.  TRAINING DATES:  </a:t>
          </a:r>
          <a:endParaRPr lang="en-US" sz="2000" b="1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7CD40A4-4A23-49BF-9934-BD66F066E350}" type="parTrans" cxnId="{1D824D07-9D0F-4131-9620-05F2AF66EEF0}">
      <dgm:prSet/>
      <dgm:spPr/>
      <dgm:t>
        <a:bodyPr/>
        <a:lstStyle/>
        <a:p>
          <a:endParaRPr lang="en-US"/>
        </a:p>
      </dgm:t>
    </dgm:pt>
    <dgm:pt modelId="{DCBB7CDE-B173-4A56-AF3A-9086357ECEA5}" type="sibTrans" cxnId="{1D824D07-9D0F-4131-9620-05F2AF66EEF0}">
      <dgm:prSet/>
      <dgm:spPr/>
      <dgm:t>
        <a:bodyPr/>
        <a:lstStyle/>
        <a:p>
          <a:endParaRPr lang="en-US"/>
        </a:p>
      </dgm:t>
    </dgm:pt>
    <dgm:pt modelId="{700BC60F-7197-4ABA-BF45-DEBB2E4A9F66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November 16</a:t>
          </a:r>
          <a:r>
            <a:rPr lang="en-US" sz="2000" b="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during TDTMS @ 9:30 AM</a:t>
          </a:r>
        </a:p>
      </dgm:t>
    </dgm:pt>
    <dgm:pt modelId="{E9E459AA-1FDF-44CB-A496-26C2C23B4870}" type="parTrans" cxnId="{859A53CC-FD7F-458E-8F4A-C06F76FF1D92}">
      <dgm:prSet/>
      <dgm:spPr/>
      <dgm:t>
        <a:bodyPr/>
        <a:lstStyle/>
        <a:p>
          <a:endParaRPr lang="en-US"/>
        </a:p>
      </dgm:t>
    </dgm:pt>
    <dgm:pt modelId="{894697DB-4198-4041-8C31-F5882907B28D}" type="sibTrans" cxnId="{859A53CC-FD7F-458E-8F4A-C06F76FF1D92}">
      <dgm:prSet/>
      <dgm:spPr/>
      <dgm:t>
        <a:bodyPr/>
        <a:lstStyle/>
        <a:p>
          <a:endParaRPr lang="en-US"/>
        </a:p>
      </dgm:t>
    </dgm:pt>
    <dgm:pt modelId="{AB026406-F1D9-4A3D-89BD-2DF775C313F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November 30</a:t>
          </a:r>
          <a:r>
            <a:rPr lang="en-US" sz="2000" b="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afternoon </a:t>
          </a:r>
        </a:p>
      </dgm:t>
    </dgm:pt>
    <dgm:pt modelId="{BB1CF15A-7C18-4F6D-8E47-F8D2718F5D44}" type="parTrans" cxnId="{58B9E0E3-60CB-44A2-A1B1-9E778DE9DBDC}">
      <dgm:prSet/>
      <dgm:spPr/>
      <dgm:t>
        <a:bodyPr/>
        <a:lstStyle/>
        <a:p>
          <a:endParaRPr lang="en-US"/>
        </a:p>
      </dgm:t>
    </dgm:pt>
    <dgm:pt modelId="{22E82D0E-B4CE-4017-BC1A-C089785D991C}" type="sibTrans" cxnId="{58B9E0E3-60CB-44A2-A1B1-9E778DE9DBDC}">
      <dgm:prSet/>
      <dgm:spPr/>
      <dgm:t>
        <a:bodyPr/>
        <a:lstStyle/>
        <a:p>
          <a:endParaRPr lang="en-US"/>
        </a:p>
      </dgm:t>
    </dgm:pt>
    <dgm:pt modelId="{AD5F2335-7E1F-47CA-8074-B5D56827C33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8415A033-6D97-44FA-BA7E-2D949CCF7AE0}" type="parTrans" cxnId="{5951423D-3DBC-4DCD-855E-C78048F2C3FB}">
      <dgm:prSet/>
      <dgm:spPr/>
      <dgm:t>
        <a:bodyPr/>
        <a:lstStyle/>
        <a:p>
          <a:endParaRPr lang="en-US"/>
        </a:p>
      </dgm:t>
    </dgm:pt>
    <dgm:pt modelId="{9D5A9B4A-FAFA-431E-8F0E-57EC55119B84}" type="sibTrans" cxnId="{5951423D-3DBC-4DCD-855E-C78048F2C3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DA4E5544-4535-4AE9-AA85-29765BF94F4B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867 vs Sum of LSE Intervals – final decision on time stamp – no </a:t>
          </a:r>
          <a:r>
            <a:rPr lang="en-US" sz="2000" dirty="0" err="1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hh:mm:ss</a:t>
          </a: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will default</a:t>
          </a:r>
        </a:p>
      </dgm:t>
    </dgm:pt>
    <dgm:pt modelId="{2EA28437-95E9-4798-A24F-17B2E722E5C9}" type="parTrans" cxnId="{C9C3C7AF-AE28-43DB-81D6-9898807DA356}">
      <dgm:prSet/>
      <dgm:spPr/>
      <dgm:t>
        <a:bodyPr/>
        <a:lstStyle/>
        <a:p>
          <a:endParaRPr lang="en-US"/>
        </a:p>
      </dgm:t>
    </dgm:pt>
    <dgm:pt modelId="{3C2E49D7-0432-440F-8D5A-AE396E74F75D}" type="sibTrans" cxnId="{C9C3C7AF-AE28-43DB-81D6-9898807DA356}">
      <dgm:prSet/>
      <dgm:spPr/>
      <dgm:t>
        <a:bodyPr/>
        <a:lstStyle/>
        <a:p>
          <a:endParaRPr lang="en-US"/>
        </a:p>
      </dgm:t>
    </dgm:pt>
    <dgm:pt modelId="{C714DA85-CF7C-42DE-866D-34F835693AD6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Switch Hold workflows – warning messages for ROR submissions and no SHs (out of sync)</a:t>
          </a:r>
        </a:p>
      </dgm:t>
    </dgm:pt>
    <dgm:pt modelId="{0E558BA0-92C7-4E50-8D36-46129E7C7352}" type="parTrans" cxnId="{5B5A8F68-5B15-4F2C-93EF-3B33A99D3BA0}">
      <dgm:prSet/>
      <dgm:spPr/>
      <dgm:t>
        <a:bodyPr/>
        <a:lstStyle/>
        <a:p>
          <a:endParaRPr lang="en-US"/>
        </a:p>
      </dgm:t>
    </dgm:pt>
    <dgm:pt modelId="{4F537ABC-C1AA-4026-AF83-9DD043934336}" type="sibTrans" cxnId="{5B5A8F68-5B15-4F2C-93EF-3B33A99D3BA0}">
      <dgm:prSet/>
      <dgm:spPr/>
      <dgm:t>
        <a:bodyPr/>
        <a:lstStyle/>
        <a:p>
          <a:endParaRPr lang="en-US"/>
        </a:p>
      </dgm:t>
    </dgm:pt>
    <dgm:pt modelId="{EF176A71-BACB-49AB-A326-3F786C69955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64D59F7D-237E-4E10-BFA0-BFA11FBB3EF6}" type="parTrans" cxnId="{BE59235B-0286-44B5-92CA-2B9DE2EDD403}">
      <dgm:prSet/>
      <dgm:spPr/>
      <dgm:t>
        <a:bodyPr/>
        <a:lstStyle/>
        <a:p>
          <a:endParaRPr lang="en-US"/>
        </a:p>
      </dgm:t>
    </dgm:pt>
    <dgm:pt modelId="{A92ABE5F-F0DD-4F4E-AA1C-B6C42513DD64}" type="sibTrans" cxnId="{BE59235B-0286-44B5-92CA-2B9DE2EDD403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Y="112899" custLinFactY="-7569" custLinFactNeighborY="-100000">
        <dgm:presLayoutVars>
          <dgm:bulletEnabled val="1"/>
        </dgm:presLayoutVars>
      </dgm:prSet>
      <dgm:spPr/>
    </dgm:pt>
  </dgm:ptLst>
  <dgm:cxnLst>
    <dgm:cxn modelId="{A31E3203-3553-4C60-84AA-5B0407F5D243}" type="presOf" srcId="{EF176A71-BACB-49AB-A326-3F786C699553}" destId="{12E172B9-01B0-436D-9684-1CCC8FA3FE5C}" srcOrd="0" destOrd="10" presId="urn:microsoft.com/office/officeart/2005/8/layout/list1"/>
    <dgm:cxn modelId="{1D824D07-9D0F-4131-9620-05F2AF66EEF0}" srcId="{FA84BF92-43C6-4E94-A77F-6263E68B6783}" destId="{42007E7C-5230-4C17-9A9F-7965F9451FE7}" srcOrd="3" destOrd="0" parTransId="{17CD40A4-4A23-49BF-9934-BD66F066E350}" sibTransId="{DCBB7CDE-B173-4A56-AF3A-9086357ECEA5}"/>
    <dgm:cxn modelId="{4AB99B0B-6943-44A6-8175-1A3651D25362}" srcId="{FA84BF92-43C6-4E94-A77F-6263E68B6783}" destId="{3E559069-E090-4F18-8394-E719D8047852}" srcOrd="2" destOrd="0" parTransId="{BA77E3F2-0AFD-485D-A3E7-1E9C577538B7}" sibTransId="{0031AF46-1A6E-4BF2-9183-0E152F09469A}"/>
    <dgm:cxn modelId="{9BC2590E-0E1E-44C7-97BF-84C3B1B6EE90}" srcId="{FA84BF92-43C6-4E94-A77F-6263E68B6783}" destId="{F6A4FB5E-80A2-4C74-AB8E-E1BEEC8FA5DA}" srcOrd="4" destOrd="0" parTransId="{B3556D37-66D9-47BD-9697-7E237DFEB2E5}" sibTransId="{79DE51EE-A5FA-4B1E-844A-285AFB5AF5EF}"/>
    <dgm:cxn modelId="{973DD11C-6B09-4226-8768-39A1F838A6F5}" type="presOf" srcId="{700BC60F-7197-4ABA-BF45-DEBB2E4A9F66}" destId="{12E172B9-01B0-436D-9684-1CCC8FA3FE5C}" srcOrd="0" destOrd="4" presId="urn:microsoft.com/office/officeart/2005/8/layout/list1"/>
    <dgm:cxn modelId="{541E8625-10D6-4B8A-AD61-5F13E9E501FA}" type="presOf" srcId="{DA4E5544-4535-4AE9-AA85-29765BF94F4B}" destId="{12E172B9-01B0-436D-9684-1CCC8FA3FE5C}" srcOrd="0" destOrd="8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B23A0731-79E2-4270-AAB6-7A1EE80C9C3D}" type="presOf" srcId="{F18887B4-A9C2-4B49-ABE8-49DF326452E7}" destId="{12E172B9-01B0-436D-9684-1CCC8FA3FE5C}" srcOrd="0" destOrd="15" presId="urn:microsoft.com/office/officeart/2005/8/layout/list1"/>
    <dgm:cxn modelId="{F93A6A39-37BD-4120-97D9-E144EF6DB8EF}" type="presOf" srcId="{42007E7C-5230-4C17-9A9F-7965F9451FE7}" destId="{12E172B9-01B0-436D-9684-1CCC8FA3FE5C}" srcOrd="0" destOrd="3" presId="urn:microsoft.com/office/officeart/2005/8/layout/list1"/>
    <dgm:cxn modelId="{0A707F3C-4A24-431C-AEB2-B32E80995468}" type="presOf" srcId="{AEBF870E-1AC3-41D5-9B89-45878EC5C323}" destId="{12E172B9-01B0-436D-9684-1CCC8FA3FE5C}" srcOrd="0" destOrd="7" presId="urn:microsoft.com/office/officeart/2005/8/layout/list1"/>
    <dgm:cxn modelId="{5951423D-3DBC-4DCD-855E-C78048F2C3FB}" srcId="{EF176A71-BACB-49AB-A326-3F786C699553}" destId="{AD5F2335-7E1F-47CA-8074-B5D56827C33C}" srcOrd="0" destOrd="0" parTransId="{8415A033-6D97-44FA-BA7E-2D949CCF7AE0}" sibTransId="{9D5A9B4A-FAFA-431E-8F0E-57EC55119B84}"/>
    <dgm:cxn modelId="{E505B03E-3128-4A60-A348-2AB28ADC737B}" srcId="{FA84BF92-43C6-4E94-A77F-6263E68B6783}" destId="{74E390F1-7AF1-432A-99A0-B8F1B85D20B3}" srcOrd="6" destOrd="0" parTransId="{97BDA069-1255-4E85-B88A-6FCCDC7B7136}" sibTransId="{A4CF7CFA-5064-4465-83D7-9FEE5A29D561}"/>
    <dgm:cxn modelId="{A2FF9040-FB3A-41E0-ACFC-B8277054FE5C}" srcId="{F6A4FB5E-80A2-4C74-AB8E-E1BEEC8FA5DA}" destId="{AEBF870E-1AC3-41D5-9B89-45878EC5C323}" srcOrd="0" destOrd="0" parTransId="{CD88392B-D2E2-4A5B-AD5A-60B437186AC7}" sibTransId="{9ED106BA-46C6-45AD-83BE-07973AC6E939}"/>
    <dgm:cxn modelId="{BE59235B-0286-44B5-92CA-2B9DE2EDD403}" srcId="{FA84BF92-43C6-4E94-A77F-6263E68B6783}" destId="{EF176A71-BACB-49AB-A326-3F786C699553}" srcOrd="5" destOrd="0" parTransId="{64D59F7D-237E-4E10-BFA0-BFA11FBB3EF6}" sibTransId="{A92ABE5F-F0DD-4F4E-AA1C-B6C42513DD64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C99C7446-A604-48DD-839B-35711C48CD6A}" srcId="{EF176A71-BACB-49AB-A326-3F786C699553}" destId="{D0E98AB8-2209-47B7-B44F-DEEABB239004}" srcOrd="1" destOrd="0" parTransId="{962C48D2-097D-4D23-A40D-6C77104560E8}" sibTransId="{495A83BB-CA96-4D8A-B13A-7761229C03AC}"/>
    <dgm:cxn modelId="{5B5A8F68-5B15-4F2C-93EF-3B33A99D3BA0}" srcId="{F6A4FB5E-80A2-4C74-AB8E-E1BEEC8FA5DA}" destId="{C714DA85-CF7C-42DE-866D-34F835693AD6}" srcOrd="2" destOrd="0" parTransId="{0E558BA0-92C7-4E50-8D36-46129E7C7352}" sibTransId="{4F537ABC-C1AA-4026-AF83-9DD043934336}"/>
    <dgm:cxn modelId="{EF3B716A-6DC4-43B4-8D02-13D903C81653}" srcId="{FA84BF92-43C6-4E94-A77F-6263E68B6783}" destId="{C9597999-C23F-4867-9D73-E667FAF56258}" srcOrd="1" destOrd="0" parTransId="{3299E4A5-BF55-4FA8-9E3A-52EEB823A552}" sibTransId="{30CA58D9-FFDA-4ABA-B294-0F7E8E30514C}"/>
    <dgm:cxn modelId="{A120C44C-0DED-4180-8410-24543D8028A4}" type="presOf" srcId="{3E559069-E090-4F18-8394-E719D8047852}" destId="{12E172B9-01B0-436D-9684-1CCC8FA3FE5C}" srcOrd="0" destOrd="2" presId="urn:microsoft.com/office/officeart/2005/8/layout/list1"/>
    <dgm:cxn modelId="{99879B4F-18D7-49FC-85CC-026D13D56EFE}" type="presOf" srcId="{C9597999-C23F-4867-9D73-E667FAF56258}" destId="{12E172B9-01B0-436D-9684-1CCC8FA3FE5C}" srcOrd="0" destOrd="1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8" destOrd="0" parTransId="{480C3FD9-8EB1-4EE2-B4F9-2C138C6BD6D0}" sibTransId="{9E5FF257-C3DA-4EA6-B516-DEDC36EB687B}"/>
    <dgm:cxn modelId="{B05A888D-BD8C-43C9-BE8C-94AA262941A6}" type="presOf" srcId="{AB026406-F1D9-4A3D-89BD-2DF775C313F4}" destId="{12E172B9-01B0-436D-9684-1CCC8FA3FE5C}" srcOrd="0" destOrd="5" presId="urn:microsoft.com/office/officeart/2005/8/layout/list1"/>
    <dgm:cxn modelId="{53FE3A94-2A7C-4489-88CD-2B784B95DDA8}" type="presOf" srcId="{74E390F1-7AF1-432A-99A0-B8F1B85D20B3}" destId="{12E172B9-01B0-436D-9684-1CCC8FA3FE5C}" srcOrd="0" destOrd="14" presId="urn:microsoft.com/office/officeart/2005/8/layout/list1"/>
    <dgm:cxn modelId="{1B216798-B512-402E-9FF6-18FE7E53DA3D}" srcId="{FA84BF92-43C6-4E94-A77F-6263E68B6783}" destId="{F18887B4-A9C2-4B49-ABE8-49DF326452E7}" srcOrd="7" destOrd="0" parTransId="{CE36CAE3-5A27-4090-ABCC-90C2B2DA4F88}" sibTransId="{08076DF6-76C1-494E-95E8-6622E5A06ECB}"/>
    <dgm:cxn modelId="{F8C87F9B-6BD6-40D6-9A71-551AEC1A4D84}" type="presOf" srcId="{49F284C6-A680-4F26-B4B8-511B17B474E3}" destId="{12E172B9-01B0-436D-9684-1CCC8FA3FE5C}" srcOrd="0" destOrd="13" presId="urn:microsoft.com/office/officeart/2005/8/layout/list1"/>
    <dgm:cxn modelId="{617D09AE-9EB7-4B80-B187-063120049EBB}" type="presOf" srcId="{C714DA85-CF7C-42DE-866D-34F835693AD6}" destId="{12E172B9-01B0-436D-9684-1CCC8FA3FE5C}" srcOrd="0" destOrd="9" presId="urn:microsoft.com/office/officeart/2005/8/layout/list1"/>
    <dgm:cxn modelId="{C9C3C7AF-AE28-43DB-81D6-9898807DA356}" srcId="{F6A4FB5E-80A2-4C74-AB8E-E1BEEC8FA5DA}" destId="{DA4E5544-4535-4AE9-AA85-29765BF94F4B}" srcOrd="1" destOrd="0" parTransId="{2EA28437-95E9-4798-A24F-17B2E722E5C9}" sibTransId="{3C2E49D7-0432-440F-8D5A-AE396E74F75D}"/>
    <dgm:cxn modelId="{950E0FB1-AE7A-4B5B-90C3-644F310F6CA0}" type="presOf" srcId="{D45AA15C-ACDC-4858-A60B-A8623616E445}" destId="{12E172B9-01B0-436D-9684-1CCC8FA3FE5C}" srcOrd="0" destOrd="16" presId="urn:microsoft.com/office/officeart/2005/8/layout/list1"/>
    <dgm:cxn modelId="{A83F33C0-198A-4F0D-A3C3-8ECCB8B1273E}" srcId="{EF176A71-BACB-49AB-A326-3F786C699553}" destId="{49F284C6-A680-4F26-B4B8-511B17B474E3}" srcOrd="2" destOrd="0" parTransId="{1310BA90-E3B0-4910-AF40-75FBA6DFF137}" sibTransId="{6354E756-8114-431F-893B-2F7EAF00D6B9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859A53CC-FD7F-458E-8F4A-C06F76FF1D92}" srcId="{42007E7C-5230-4C17-9A9F-7965F9451FE7}" destId="{700BC60F-7197-4ABA-BF45-DEBB2E4A9F66}" srcOrd="0" destOrd="0" parTransId="{E9E459AA-1FDF-44CB-A496-26C2C23B4870}" sibTransId="{894697DB-4198-4041-8C31-F5882907B28D}"/>
    <dgm:cxn modelId="{DBAE8BDA-7D18-4CA2-9601-46EEE6125679}" type="presOf" srcId="{F6A4FB5E-80A2-4C74-AB8E-E1BEEC8FA5DA}" destId="{12E172B9-01B0-436D-9684-1CCC8FA3FE5C}" srcOrd="0" destOrd="6" presId="urn:microsoft.com/office/officeart/2005/8/layout/list1"/>
    <dgm:cxn modelId="{58B9E0E3-60CB-44A2-A1B1-9E778DE9DBDC}" srcId="{42007E7C-5230-4C17-9A9F-7965F9451FE7}" destId="{AB026406-F1D9-4A3D-89BD-2DF775C313F4}" srcOrd="1" destOrd="0" parTransId="{BB1CF15A-7C18-4F6D-8E47-F8D2718F5D44}" sibTransId="{22E82D0E-B4CE-4017-BC1A-C089785D991C}"/>
    <dgm:cxn modelId="{9B4EDAF9-0EA8-4057-96C5-4E8E66E78FB5}" type="presOf" srcId="{D0E98AB8-2209-47B7-B44F-DEEABB239004}" destId="{12E172B9-01B0-436D-9684-1CCC8FA3FE5C}" srcOrd="0" destOrd="12" presId="urn:microsoft.com/office/officeart/2005/8/layout/list1"/>
    <dgm:cxn modelId="{D14642FC-D3BC-41DA-B9F0-668E3BD53B36}" type="presOf" srcId="{AD5F2335-7E1F-47CA-8074-B5D56827C33C}" destId="{12E172B9-01B0-436D-9684-1CCC8FA3FE5C}" srcOrd="0" destOrd="11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800" dirty="0">
              <a:latin typeface="Arial Rounded MT Bold" panose="020F0704030504030204" pitchFamily="34" charset="0"/>
            </a:rPr>
            <a:t>MarkeTrak Subtype Volume Analysis – Mid Year 2022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5438F564-1478-4734-BEC2-570DA2AF9EFB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86B1961F-656A-418B-820B-7BF5B7B01600}" type="parTrans" cxnId="{D13BA154-8F47-4474-A8A5-F04C22FDD4D8}">
      <dgm:prSet/>
      <dgm:spPr/>
      <dgm:t>
        <a:bodyPr/>
        <a:lstStyle/>
        <a:p>
          <a:endParaRPr lang="en-US"/>
        </a:p>
      </dgm:t>
    </dgm:pt>
    <dgm:pt modelId="{EBE2329C-BB12-4479-A983-9AB68C7E5EA9}" type="sibTrans" cxnId="{D13BA154-8F47-4474-A8A5-F04C22FDD4D8}">
      <dgm:prSet/>
      <dgm:spPr/>
      <dgm:t>
        <a:bodyPr/>
        <a:lstStyle/>
        <a:p>
          <a:endParaRPr lang="en-US"/>
        </a:p>
      </dgm:t>
    </dgm:pt>
    <dgm:pt modelId="{E636C41D-3D03-446B-B884-A773DCFE5FC5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DF1D8554-94AF-4BFA-BBF5-74C53F670789}" type="parTrans" cxnId="{44590CFC-5ABE-4869-99F0-8BC7EBBAA496}">
      <dgm:prSet/>
      <dgm:spPr/>
      <dgm:t>
        <a:bodyPr/>
        <a:lstStyle/>
        <a:p>
          <a:endParaRPr lang="en-US"/>
        </a:p>
      </dgm:t>
    </dgm:pt>
    <dgm:pt modelId="{105F42C7-6813-4EDA-8565-6E8259ED23E2}" type="sibTrans" cxnId="{44590CFC-5ABE-4869-99F0-8BC7EBBAA496}">
      <dgm:prSet/>
      <dgm:spPr/>
      <dgm:t>
        <a:bodyPr/>
        <a:lstStyle/>
        <a:p>
          <a:endParaRPr lang="en-US"/>
        </a:p>
      </dgm:t>
    </dgm:pt>
    <dgm:pt modelId="{F357F9F6-AF50-4374-8BB1-5E72AD93FD85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A79B63BF-587F-457B-940F-176A0B0FB673}" type="parTrans" cxnId="{39904633-BD7D-4DCD-9CFC-D0E8FF14AAAA}">
      <dgm:prSet/>
      <dgm:spPr/>
      <dgm:t>
        <a:bodyPr/>
        <a:lstStyle/>
        <a:p>
          <a:endParaRPr lang="en-US"/>
        </a:p>
      </dgm:t>
    </dgm:pt>
    <dgm:pt modelId="{6392A4B4-3CA0-45F3-924A-B9FEB62CB6BF}" type="sibTrans" cxnId="{39904633-BD7D-4DCD-9CFC-D0E8FF14AAAA}">
      <dgm:prSet/>
      <dgm:spPr/>
      <dgm:t>
        <a:bodyPr/>
        <a:lstStyle/>
        <a:p>
          <a:endParaRPr lang="en-US"/>
        </a:p>
      </dgm:t>
    </dgm:pt>
    <dgm:pt modelId="{CE13F653-DF26-4D56-88F1-8472335F2EEF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68FE1E09-85A9-4CF4-B17D-DD0EAA73F313}" type="parTrans" cxnId="{5F1B392F-706F-40B6-B22D-B52EE5FF90A5}">
      <dgm:prSet/>
      <dgm:spPr/>
      <dgm:t>
        <a:bodyPr/>
        <a:lstStyle/>
        <a:p>
          <a:endParaRPr lang="en-US"/>
        </a:p>
      </dgm:t>
    </dgm:pt>
    <dgm:pt modelId="{93A779A1-3DF4-467E-9F4D-9AB860D55C78}" type="sibTrans" cxnId="{5F1B392F-706F-40B6-B22D-B52EE5FF90A5}">
      <dgm:prSet/>
      <dgm:spPr/>
      <dgm:t>
        <a:bodyPr/>
        <a:lstStyle/>
        <a:p>
          <a:endParaRPr lang="en-US"/>
        </a:p>
      </dgm:t>
    </dgm:pt>
    <dgm:pt modelId="{5A5790D9-D2FE-46E2-8ED4-2853C22C568D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830D55A3-8CFB-4F4F-8E91-634DC184059E}" type="parTrans" cxnId="{4B64A0CD-1B3C-4445-AE89-C151F51D7140}">
      <dgm:prSet/>
      <dgm:spPr/>
      <dgm:t>
        <a:bodyPr/>
        <a:lstStyle/>
        <a:p>
          <a:endParaRPr lang="en-US"/>
        </a:p>
      </dgm:t>
    </dgm:pt>
    <dgm:pt modelId="{654362CE-347A-4E7A-934B-E6F57A99C7A6}" type="sibTrans" cxnId="{4B64A0CD-1B3C-4445-AE89-C151F51D7140}">
      <dgm:prSet/>
      <dgm:spPr/>
      <dgm:t>
        <a:bodyPr/>
        <a:lstStyle/>
        <a:p>
          <a:endParaRPr lang="en-US"/>
        </a:p>
      </dgm:t>
    </dgm:pt>
    <dgm:pt modelId="{A356EDAC-45A5-4C1D-BA82-469B036885A0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BE34FA16-7C1E-46CB-B712-4A5CAEAC02A1}" type="parTrans" cxnId="{D208E97D-D867-4753-82D4-152C77D2A0B3}">
      <dgm:prSet/>
      <dgm:spPr/>
      <dgm:t>
        <a:bodyPr/>
        <a:lstStyle/>
        <a:p>
          <a:endParaRPr lang="en-US"/>
        </a:p>
      </dgm:t>
    </dgm:pt>
    <dgm:pt modelId="{3F032A69-B455-4641-8312-FDDDD5FB52D8}" type="sibTrans" cxnId="{D208E97D-D867-4753-82D4-152C77D2A0B3}">
      <dgm:prSet/>
      <dgm:spPr/>
      <dgm:t>
        <a:bodyPr/>
        <a:lstStyle/>
        <a:p>
          <a:endParaRPr lang="en-US"/>
        </a:p>
      </dgm:t>
    </dgm:pt>
    <dgm:pt modelId="{2FADD8AE-5105-428D-B7BE-2C9B6834C0B0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8AEE460A-0D93-4AC6-893C-956E5AE68B31}" type="parTrans" cxnId="{883530A3-C293-4783-AACD-6714173C0222}">
      <dgm:prSet/>
      <dgm:spPr/>
      <dgm:t>
        <a:bodyPr/>
        <a:lstStyle/>
        <a:p>
          <a:endParaRPr lang="en-US"/>
        </a:p>
      </dgm:t>
    </dgm:pt>
    <dgm:pt modelId="{61C6B5FE-862C-470E-9FFE-0E3D796536ED}" type="sibTrans" cxnId="{883530A3-C293-4783-AACD-6714173C0222}">
      <dgm:prSet/>
      <dgm:spPr/>
      <dgm:t>
        <a:bodyPr/>
        <a:lstStyle/>
        <a:p>
          <a:endParaRPr lang="en-US"/>
        </a:p>
      </dgm:t>
    </dgm:pt>
    <dgm:pt modelId="{7EFBF7F7-1987-47C4-9FF0-83410470FF29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BF3EC532-50E5-4E4F-9506-8A4D880D7FE5}" type="parTrans" cxnId="{A918E0FA-96AB-44C6-9898-CF22EAD376F8}">
      <dgm:prSet/>
      <dgm:spPr/>
      <dgm:t>
        <a:bodyPr/>
        <a:lstStyle/>
        <a:p>
          <a:endParaRPr lang="en-US"/>
        </a:p>
      </dgm:t>
    </dgm:pt>
    <dgm:pt modelId="{686FCEA2-FA4D-4B44-8709-D3FB064A2790}" type="sibTrans" cxnId="{A918E0FA-96AB-44C6-9898-CF22EAD376F8}">
      <dgm:prSet/>
      <dgm:spPr/>
      <dgm:t>
        <a:bodyPr/>
        <a:lstStyle/>
        <a:p>
          <a:endParaRPr lang="en-US"/>
        </a:p>
      </dgm:t>
    </dgm:pt>
    <dgm:pt modelId="{B98B5E3D-B601-4C20-91BC-7213CBC8E9CB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42DAA1AE-BC51-4BF5-9BFC-AEABC8075FC6}" type="parTrans" cxnId="{DC861F03-886A-4748-89A8-7FF2FDDAE36C}">
      <dgm:prSet/>
      <dgm:spPr/>
      <dgm:t>
        <a:bodyPr/>
        <a:lstStyle/>
        <a:p>
          <a:endParaRPr lang="en-US"/>
        </a:p>
      </dgm:t>
    </dgm:pt>
    <dgm:pt modelId="{03904471-961C-4AAB-A71E-2F130396678E}" type="sibTrans" cxnId="{DC861F03-886A-4748-89A8-7FF2FDDAE36C}">
      <dgm:prSet/>
      <dgm:spPr/>
      <dgm:t>
        <a:bodyPr/>
        <a:lstStyle/>
        <a:p>
          <a:endParaRPr lang="en-US"/>
        </a:p>
      </dgm:t>
    </dgm:pt>
    <dgm:pt modelId="{98D28EFF-12FF-4B7E-B290-DCF61190A80E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2F1D5912-1DB5-49FB-85FA-EA1E81FB9A2F}" type="parTrans" cxnId="{BF0ACBEA-E692-4528-A22C-AE5015C0A9E2}">
      <dgm:prSet/>
      <dgm:spPr/>
      <dgm:t>
        <a:bodyPr/>
        <a:lstStyle/>
        <a:p>
          <a:endParaRPr lang="en-US"/>
        </a:p>
      </dgm:t>
    </dgm:pt>
    <dgm:pt modelId="{010D7833-C4E6-4393-AA48-0A004C9480F1}" type="sibTrans" cxnId="{BF0ACBEA-E692-4528-A22C-AE5015C0A9E2}">
      <dgm:prSet/>
      <dgm:spPr/>
      <dgm:t>
        <a:bodyPr/>
        <a:lstStyle/>
        <a:p>
          <a:endParaRPr lang="en-US"/>
        </a:p>
      </dgm:t>
    </dgm:pt>
    <dgm:pt modelId="{A889B6BD-308D-4EEC-A197-81093F79E8CE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218EE0BE-8964-4062-8526-CFC66E0D7747}" type="parTrans" cxnId="{63FAD308-C035-4F12-A211-5AAC01AF7E6F}">
      <dgm:prSet/>
      <dgm:spPr/>
      <dgm:t>
        <a:bodyPr/>
        <a:lstStyle/>
        <a:p>
          <a:endParaRPr lang="en-US"/>
        </a:p>
      </dgm:t>
    </dgm:pt>
    <dgm:pt modelId="{84D1F68C-5B42-4D42-A072-CD3633534896}" type="sibTrans" cxnId="{63FAD308-C035-4F12-A211-5AAC01AF7E6F}">
      <dgm:prSet/>
      <dgm:spPr/>
      <dgm:t>
        <a:bodyPr/>
        <a:lstStyle/>
        <a:p>
          <a:endParaRPr lang="en-US"/>
        </a:p>
      </dgm:t>
    </dgm:pt>
    <dgm:pt modelId="{45F414B3-F8B0-4C1C-8664-A3EFC9BBAC3E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836C20A1-7681-4758-918E-21B4A56E1E56}" type="parTrans" cxnId="{7E8D4F12-64C8-4EC3-A1B5-D46449D5D3D5}">
      <dgm:prSet/>
      <dgm:spPr/>
      <dgm:t>
        <a:bodyPr/>
        <a:lstStyle/>
        <a:p>
          <a:endParaRPr lang="en-US"/>
        </a:p>
      </dgm:t>
    </dgm:pt>
    <dgm:pt modelId="{B7BE683B-2A59-4F0C-BCBD-3F87A868FC3A}" type="sibTrans" cxnId="{7E8D4F12-64C8-4EC3-A1B5-D46449D5D3D5}">
      <dgm:prSet/>
      <dgm:spPr/>
      <dgm:t>
        <a:bodyPr/>
        <a:lstStyle/>
        <a:p>
          <a:endParaRPr lang="en-US"/>
        </a:p>
      </dgm:t>
    </dgm:pt>
    <dgm:pt modelId="{7876A5D1-2D3C-41B0-BF1B-9E56554C87DC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B958BB2A-11AB-472F-ABF7-C28885C24AB1}" type="parTrans" cxnId="{2B4A10CB-DD20-470A-893A-8B5F0C882FDF}">
      <dgm:prSet/>
      <dgm:spPr/>
      <dgm:t>
        <a:bodyPr/>
        <a:lstStyle/>
        <a:p>
          <a:endParaRPr lang="en-US"/>
        </a:p>
      </dgm:t>
    </dgm:pt>
    <dgm:pt modelId="{89A4B1D3-8543-4777-BB11-B52303FBEEB1}" type="sibTrans" cxnId="{2B4A10CB-DD20-470A-893A-8B5F0C882FDF}">
      <dgm:prSet/>
      <dgm:spPr/>
      <dgm:t>
        <a:bodyPr/>
        <a:lstStyle/>
        <a:p>
          <a:endParaRPr lang="en-US"/>
        </a:p>
      </dgm:t>
    </dgm:pt>
    <dgm:pt modelId="{0E0D717F-9109-4000-A947-016BD289E1A3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10AAAE1C-9279-481C-A80C-8B08E37BA13C}" type="parTrans" cxnId="{861AF4D4-8D74-4022-BDB5-E443688A2D9A}">
      <dgm:prSet/>
      <dgm:spPr/>
      <dgm:t>
        <a:bodyPr/>
        <a:lstStyle/>
        <a:p>
          <a:endParaRPr lang="en-US"/>
        </a:p>
      </dgm:t>
    </dgm:pt>
    <dgm:pt modelId="{A0DB2C3B-7329-430F-BD1C-9208222E3F19}" type="sibTrans" cxnId="{861AF4D4-8D74-4022-BDB5-E443688A2D9A}">
      <dgm:prSet/>
      <dgm:spPr/>
      <dgm:t>
        <a:bodyPr/>
        <a:lstStyle/>
        <a:p>
          <a:endParaRPr lang="en-US"/>
        </a:p>
      </dgm:t>
    </dgm:pt>
    <dgm:pt modelId="{494B879E-2CAE-4F8F-B8B3-250D2D5A1BF6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F36D259B-3CD8-47AB-AF80-A61B60C633E1}" type="parTrans" cxnId="{803C14CD-A562-4DA9-A869-B3AA9EDA38F2}">
      <dgm:prSet/>
      <dgm:spPr/>
      <dgm:t>
        <a:bodyPr/>
        <a:lstStyle/>
        <a:p>
          <a:endParaRPr lang="en-US"/>
        </a:p>
      </dgm:t>
    </dgm:pt>
    <dgm:pt modelId="{611315C2-DCBB-4250-BB03-29A5FD29690D}" type="sibTrans" cxnId="{803C14CD-A562-4DA9-A869-B3AA9EDA38F2}">
      <dgm:prSet/>
      <dgm:spPr/>
      <dgm:t>
        <a:bodyPr/>
        <a:lstStyle/>
        <a:p>
          <a:endParaRPr lang="en-US"/>
        </a:p>
      </dgm:t>
    </dgm:pt>
    <dgm:pt modelId="{06B22D37-6CDA-4D0C-8393-18AAB4FF66E2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69CB0D80-2E93-4263-9507-36F85038BD6B}" type="parTrans" cxnId="{731B9AB2-D8E4-4201-88AD-6066661E9CB7}">
      <dgm:prSet/>
      <dgm:spPr/>
      <dgm:t>
        <a:bodyPr/>
        <a:lstStyle/>
        <a:p>
          <a:endParaRPr lang="en-US"/>
        </a:p>
      </dgm:t>
    </dgm:pt>
    <dgm:pt modelId="{1CFA7452-382E-408C-BA37-7D67B28BE572}" type="sibTrans" cxnId="{731B9AB2-D8E4-4201-88AD-6066661E9CB7}">
      <dgm:prSet/>
      <dgm:spPr/>
      <dgm:t>
        <a:bodyPr/>
        <a:lstStyle/>
        <a:p>
          <a:endParaRPr lang="en-US"/>
        </a:p>
      </dgm:t>
    </dgm:pt>
    <dgm:pt modelId="{38E5EDB8-EFE5-455C-8A48-28593B98F8CC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737712EB-8925-43DB-B527-414B9278137A}" type="parTrans" cxnId="{8F05232B-3191-4322-A3F6-C7B46C057A67}">
      <dgm:prSet/>
      <dgm:spPr/>
      <dgm:t>
        <a:bodyPr/>
        <a:lstStyle/>
        <a:p>
          <a:endParaRPr lang="en-US"/>
        </a:p>
      </dgm:t>
    </dgm:pt>
    <dgm:pt modelId="{E2380818-6342-4949-9C33-495DBF05C627}" type="sibTrans" cxnId="{8F05232B-3191-4322-A3F6-C7B46C057A67}">
      <dgm:prSet/>
      <dgm:spPr/>
      <dgm:t>
        <a:bodyPr/>
        <a:lstStyle/>
        <a:p>
          <a:endParaRPr lang="en-US"/>
        </a:p>
      </dgm:t>
    </dgm:pt>
    <dgm:pt modelId="{EE35CC12-D0EB-4C99-B765-01EBCEEFD5AB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CC4726E5-80EB-4273-ABEC-DB5E9D6F54F9}" type="parTrans" cxnId="{C746EC96-C23F-4E39-8E32-1B61E609B2D1}">
      <dgm:prSet/>
      <dgm:spPr/>
      <dgm:t>
        <a:bodyPr/>
        <a:lstStyle/>
        <a:p>
          <a:endParaRPr lang="en-US"/>
        </a:p>
      </dgm:t>
    </dgm:pt>
    <dgm:pt modelId="{F21DE0F2-F6CF-42C1-AAE4-DE3892154183}" type="sibTrans" cxnId="{C746EC96-C23F-4E39-8E32-1B61E609B2D1}">
      <dgm:prSet/>
      <dgm:spPr/>
      <dgm:t>
        <a:bodyPr/>
        <a:lstStyle/>
        <a:p>
          <a:endParaRPr lang="en-US"/>
        </a:p>
      </dgm:t>
    </dgm:pt>
    <dgm:pt modelId="{14B87255-2CB9-40A6-B0A8-039F2A274542}">
      <dgm:prSet phldrT="[Text]" custT="1"/>
      <dgm:spPr/>
      <dgm:t>
        <a:bodyPr/>
        <a:lstStyle/>
        <a:p>
          <a:pPr algn="l"/>
          <a:endParaRPr lang="en-US" sz="2800" dirty="0">
            <a:latin typeface="Arial Rounded MT Bold" panose="020F0704030504030204" pitchFamily="34" charset="0"/>
          </a:endParaRPr>
        </a:p>
      </dgm:t>
    </dgm:pt>
    <dgm:pt modelId="{1C11E84D-880B-4010-A130-55120F4AC36B}" type="parTrans" cxnId="{D92E5B4E-AD97-4566-B9A4-6019A130DE54}">
      <dgm:prSet/>
      <dgm:spPr/>
      <dgm:t>
        <a:bodyPr/>
        <a:lstStyle/>
        <a:p>
          <a:endParaRPr lang="en-US"/>
        </a:p>
      </dgm:t>
    </dgm:pt>
    <dgm:pt modelId="{C71E99F0-40AB-4D1E-92BE-76B4FAB41BC8}" type="sibTrans" cxnId="{D92E5B4E-AD97-4566-B9A4-6019A130DE54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31071" custScaleY="481807" custLinFactY="-600000" custLinFactNeighborX="-81507" custLinFactNeighborY="-63327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7323" custScaleY="76714" custLinFactNeighborX="12756" custLinFactNeighborY="68228">
        <dgm:presLayoutVars>
          <dgm:bulletEnabled val="1"/>
        </dgm:presLayoutVars>
      </dgm:prSet>
      <dgm:spPr/>
    </dgm:pt>
  </dgm:ptLst>
  <dgm:cxnLst>
    <dgm:cxn modelId="{DC861F03-886A-4748-89A8-7FF2FDDAE36C}" srcId="{FA84BF92-43C6-4E94-A77F-6263E68B6783}" destId="{B98B5E3D-B601-4C20-91BC-7213CBC8E9CB}" srcOrd="7" destOrd="0" parTransId="{42DAA1AE-BC51-4BF5-9BFC-AEABC8075FC6}" sibTransId="{03904471-961C-4AAB-A71E-2F130396678E}"/>
    <dgm:cxn modelId="{63FAD308-C035-4F12-A211-5AAC01AF7E6F}" srcId="{FA84BF92-43C6-4E94-A77F-6263E68B6783}" destId="{A889B6BD-308D-4EEC-A197-81093F79E8CE}" srcOrd="9" destOrd="0" parTransId="{218EE0BE-8964-4062-8526-CFC66E0D7747}" sibTransId="{84D1F68C-5B42-4D42-A072-CD3633534896}"/>
    <dgm:cxn modelId="{2252B909-BB3E-4EE2-A7BF-B953542AAF6E}" type="presOf" srcId="{45F414B3-F8B0-4C1C-8664-A3EFC9BBAC3E}" destId="{12E172B9-01B0-436D-9684-1CCC8FA3FE5C}" srcOrd="0" destOrd="10" presId="urn:microsoft.com/office/officeart/2005/8/layout/list1"/>
    <dgm:cxn modelId="{79E47A10-F38C-4407-8788-01AD06E89DBC}" type="presOf" srcId="{5438F564-1478-4734-BEC2-570DA2AF9EFB}" destId="{12E172B9-01B0-436D-9684-1CCC8FA3FE5C}" srcOrd="0" destOrd="18" presId="urn:microsoft.com/office/officeart/2005/8/layout/list1"/>
    <dgm:cxn modelId="{7E8D4F12-64C8-4EC3-A1B5-D46449D5D3D5}" srcId="{FA84BF92-43C6-4E94-A77F-6263E68B6783}" destId="{45F414B3-F8B0-4C1C-8664-A3EFC9BBAC3E}" srcOrd="10" destOrd="0" parTransId="{836C20A1-7681-4758-918E-21B4A56E1E56}" sibTransId="{B7BE683B-2A59-4F0C-BCBD-3F87A868FC3A}"/>
    <dgm:cxn modelId="{CA3C0925-6F08-46BF-9500-4667B24AC23E}" type="presOf" srcId="{494B879E-2CAE-4F8F-B8B3-250D2D5A1BF6}" destId="{12E172B9-01B0-436D-9684-1CCC8FA3FE5C}" srcOrd="0" destOrd="13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8F05232B-3191-4322-A3F6-C7B46C057A67}" srcId="{FA84BF92-43C6-4E94-A77F-6263E68B6783}" destId="{38E5EDB8-EFE5-455C-8A48-28593B98F8CC}" srcOrd="15" destOrd="0" parTransId="{737712EB-8925-43DB-B527-414B9278137A}" sibTransId="{E2380818-6342-4949-9C33-495DBF05C627}"/>
    <dgm:cxn modelId="{5F1B392F-706F-40B6-B22D-B52EE5FF90A5}" srcId="{FA84BF92-43C6-4E94-A77F-6263E68B6783}" destId="{CE13F653-DF26-4D56-88F1-8472335F2EEF}" srcOrd="2" destOrd="0" parTransId="{68FE1E09-85A9-4CF4-B17D-DD0EAA73F313}" sibTransId="{93A779A1-3DF4-467E-9F4D-9AB860D55C78}"/>
    <dgm:cxn modelId="{39904633-BD7D-4DCD-9CFC-D0E8FF14AAAA}" srcId="{FA84BF92-43C6-4E94-A77F-6263E68B6783}" destId="{F357F9F6-AF50-4374-8BB1-5E72AD93FD85}" srcOrd="1" destOrd="0" parTransId="{A79B63BF-587F-457B-940F-176A0B0FB673}" sibTransId="{6392A4B4-3CA0-45F3-924A-B9FEB62CB6BF}"/>
    <dgm:cxn modelId="{4841143F-A185-49FC-B5B0-90BE490F19B3}" type="presOf" srcId="{7EFBF7F7-1987-47C4-9FF0-83410470FF29}" destId="{12E172B9-01B0-436D-9684-1CCC8FA3FE5C}" srcOrd="0" destOrd="6" presId="urn:microsoft.com/office/officeart/2005/8/layout/list1"/>
    <dgm:cxn modelId="{3BF1685F-5C44-4A23-8035-FC6BBB851ABD}" type="presOf" srcId="{5A5790D9-D2FE-46E2-8ED4-2853C22C568D}" destId="{12E172B9-01B0-436D-9684-1CCC8FA3FE5C}" srcOrd="0" destOrd="3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D92E5B4E-AD97-4566-B9A4-6019A130DE54}" srcId="{FA84BF92-43C6-4E94-A77F-6263E68B6783}" destId="{14B87255-2CB9-40A6-B0A8-039F2A274542}" srcOrd="17" destOrd="0" parTransId="{1C11E84D-880B-4010-A130-55120F4AC36B}" sibTransId="{C71E99F0-40AB-4D1E-92BE-76B4FAB41BC8}"/>
    <dgm:cxn modelId="{A7161A50-F812-47C2-9DC7-F215A5F5714A}" type="presOf" srcId="{E636C41D-3D03-446B-B884-A773DCFE5FC5}" destId="{12E172B9-01B0-436D-9684-1CCC8FA3FE5C}" srcOrd="0" destOrd="0" presId="urn:microsoft.com/office/officeart/2005/8/layout/list1"/>
    <dgm:cxn modelId="{0B558552-B694-4FF6-AA21-1D5AF61F5346}" type="presOf" srcId="{B98B5E3D-B601-4C20-91BC-7213CBC8E9CB}" destId="{12E172B9-01B0-436D-9684-1CCC8FA3FE5C}" srcOrd="0" destOrd="7" presId="urn:microsoft.com/office/officeart/2005/8/layout/list1"/>
    <dgm:cxn modelId="{7CFE9154-651E-4271-BE95-F42020203619}" type="presOf" srcId="{06B22D37-6CDA-4D0C-8393-18AAB4FF66E2}" destId="{12E172B9-01B0-436D-9684-1CCC8FA3FE5C}" srcOrd="0" destOrd="14" presId="urn:microsoft.com/office/officeart/2005/8/layout/list1"/>
    <dgm:cxn modelId="{D13BA154-8F47-4474-A8A5-F04C22FDD4D8}" srcId="{FA84BF92-43C6-4E94-A77F-6263E68B6783}" destId="{5438F564-1478-4734-BEC2-570DA2AF9EFB}" srcOrd="18" destOrd="0" parTransId="{86B1961F-656A-418B-820B-7BF5B7B01600}" sibTransId="{EBE2329C-BB12-4479-A983-9AB68C7E5EA9}"/>
    <dgm:cxn modelId="{EBB8C15A-2A66-40BE-9D8E-325EAC8DD0DE}" type="presOf" srcId="{A889B6BD-308D-4EEC-A197-81093F79E8CE}" destId="{12E172B9-01B0-436D-9684-1CCC8FA3FE5C}" srcOrd="0" destOrd="9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208E97D-D867-4753-82D4-152C77D2A0B3}" srcId="{FA84BF92-43C6-4E94-A77F-6263E68B6783}" destId="{A356EDAC-45A5-4C1D-BA82-469B036885A0}" srcOrd="4" destOrd="0" parTransId="{BE34FA16-7C1E-46CB-B712-4A5CAEAC02A1}" sibTransId="{3F032A69-B455-4641-8312-FDDDD5FB52D8}"/>
    <dgm:cxn modelId="{5E393580-2B08-4085-B6C9-249240143442}" type="presOf" srcId="{A356EDAC-45A5-4C1D-BA82-469B036885A0}" destId="{12E172B9-01B0-436D-9684-1CCC8FA3FE5C}" srcOrd="0" destOrd="4" presId="urn:microsoft.com/office/officeart/2005/8/layout/list1"/>
    <dgm:cxn modelId="{F1133790-8709-426A-B66B-7703FCA5F16B}" type="presOf" srcId="{14B87255-2CB9-40A6-B0A8-039F2A274542}" destId="{12E172B9-01B0-436D-9684-1CCC8FA3FE5C}" srcOrd="0" destOrd="17" presId="urn:microsoft.com/office/officeart/2005/8/layout/list1"/>
    <dgm:cxn modelId="{E8E0E391-18A8-496A-B1BA-B9A86119F0AE}" type="presOf" srcId="{0E0D717F-9109-4000-A947-016BD289E1A3}" destId="{12E172B9-01B0-436D-9684-1CCC8FA3FE5C}" srcOrd="0" destOrd="12" presId="urn:microsoft.com/office/officeart/2005/8/layout/list1"/>
    <dgm:cxn modelId="{C746EC96-C23F-4E39-8E32-1B61E609B2D1}" srcId="{FA84BF92-43C6-4E94-A77F-6263E68B6783}" destId="{EE35CC12-D0EB-4C99-B765-01EBCEEFD5AB}" srcOrd="16" destOrd="0" parTransId="{CC4726E5-80EB-4273-ABEC-DB5E9D6F54F9}" sibTransId="{F21DE0F2-F6CF-42C1-AAE4-DE3892154183}"/>
    <dgm:cxn modelId="{2D86CF99-B300-430D-922A-C733D84C4851}" type="presOf" srcId="{38E5EDB8-EFE5-455C-8A48-28593B98F8CC}" destId="{12E172B9-01B0-436D-9684-1CCC8FA3FE5C}" srcOrd="0" destOrd="15" presId="urn:microsoft.com/office/officeart/2005/8/layout/list1"/>
    <dgm:cxn modelId="{883530A3-C293-4783-AACD-6714173C0222}" srcId="{FA84BF92-43C6-4E94-A77F-6263E68B6783}" destId="{2FADD8AE-5105-428D-B7BE-2C9B6834C0B0}" srcOrd="5" destOrd="0" parTransId="{8AEE460A-0D93-4AC6-893C-956E5AE68B31}" sibTransId="{61C6B5FE-862C-470E-9FFE-0E3D796536ED}"/>
    <dgm:cxn modelId="{F11CF8AE-7BF7-4E7C-B499-F525852B833A}" type="presOf" srcId="{F357F9F6-AF50-4374-8BB1-5E72AD93FD85}" destId="{12E172B9-01B0-436D-9684-1CCC8FA3FE5C}" srcOrd="0" destOrd="1" presId="urn:microsoft.com/office/officeart/2005/8/layout/list1"/>
    <dgm:cxn modelId="{731B9AB2-D8E4-4201-88AD-6066661E9CB7}" srcId="{FA84BF92-43C6-4E94-A77F-6263E68B6783}" destId="{06B22D37-6CDA-4D0C-8393-18AAB4FF66E2}" srcOrd="14" destOrd="0" parTransId="{69CB0D80-2E93-4263-9507-36F85038BD6B}" sibTransId="{1CFA7452-382E-408C-BA37-7D67B28BE572}"/>
    <dgm:cxn modelId="{71904FC0-B93E-480E-8AAC-71DF699F93B7}" type="presOf" srcId="{98D28EFF-12FF-4B7E-B290-DCF61190A80E}" destId="{12E172B9-01B0-436D-9684-1CCC8FA3FE5C}" srcOrd="0" destOrd="8" presId="urn:microsoft.com/office/officeart/2005/8/layout/list1"/>
    <dgm:cxn modelId="{F70A94C1-C2CD-4D69-81FD-BC4AC28C29A7}" type="presOf" srcId="{7876A5D1-2D3C-41B0-BF1B-9E56554C87DC}" destId="{12E172B9-01B0-436D-9684-1CCC8FA3FE5C}" srcOrd="0" destOrd="11" presId="urn:microsoft.com/office/officeart/2005/8/layout/list1"/>
    <dgm:cxn modelId="{2B4A10CB-DD20-470A-893A-8B5F0C882FDF}" srcId="{FA84BF92-43C6-4E94-A77F-6263E68B6783}" destId="{7876A5D1-2D3C-41B0-BF1B-9E56554C87DC}" srcOrd="11" destOrd="0" parTransId="{B958BB2A-11AB-472F-ABF7-C28885C24AB1}" sibTransId="{89A4B1D3-8543-4777-BB11-B52303FBEEB1}"/>
    <dgm:cxn modelId="{803C14CD-A562-4DA9-A869-B3AA9EDA38F2}" srcId="{FA84BF92-43C6-4E94-A77F-6263E68B6783}" destId="{494B879E-2CAE-4F8F-B8B3-250D2D5A1BF6}" srcOrd="13" destOrd="0" parTransId="{F36D259B-3CD8-47AB-AF80-A61B60C633E1}" sibTransId="{611315C2-DCBB-4250-BB03-29A5FD29690D}"/>
    <dgm:cxn modelId="{4B64A0CD-1B3C-4445-AE89-C151F51D7140}" srcId="{FA84BF92-43C6-4E94-A77F-6263E68B6783}" destId="{5A5790D9-D2FE-46E2-8ED4-2853C22C568D}" srcOrd="3" destOrd="0" parTransId="{830D55A3-8CFB-4F4F-8E91-634DC184059E}" sibTransId="{654362CE-347A-4E7A-934B-E6F57A99C7A6}"/>
    <dgm:cxn modelId="{861AF4D4-8D74-4022-BDB5-E443688A2D9A}" srcId="{FA84BF92-43C6-4E94-A77F-6263E68B6783}" destId="{0E0D717F-9109-4000-A947-016BD289E1A3}" srcOrd="12" destOrd="0" parTransId="{10AAAE1C-9279-481C-A80C-8B08E37BA13C}" sibTransId="{A0DB2C3B-7329-430F-BD1C-9208222E3F19}"/>
    <dgm:cxn modelId="{9B0B92D5-5035-42E3-B401-EB9313CA9CEE}" type="presOf" srcId="{CE13F653-DF26-4D56-88F1-8472335F2EEF}" destId="{12E172B9-01B0-436D-9684-1CCC8FA3FE5C}" srcOrd="0" destOrd="2" presId="urn:microsoft.com/office/officeart/2005/8/layout/list1"/>
    <dgm:cxn modelId="{8350FDD7-A136-476E-9DE3-15B4BB17F89C}" type="presOf" srcId="{2FADD8AE-5105-428D-B7BE-2C9B6834C0B0}" destId="{12E172B9-01B0-436D-9684-1CCC8FA3FE5C}" srcOrd="0" destOrd="5" presId="urn:microsoft.com/office/officeart/2005/8/layout/list1"/>
    <dgm:cxn modelId="{BF0ACBEA-E692-4528-A22C-AE5015C0A9E2}" srcId="{FA84BF92-43C6-4E94-A77F-6263E68B6783}" destId="{98D28EFF-12FF-4B7E-B290-DCF61190A80E}" srcOrd="8" destOrd="0" parTransId="{2F1D5912-1DB5-49FB-85FA-EA1E81FB9A2F}" sibTransId="{010D7833-C4E6-4393-AA48-0A004C9480F1}"/>
    <dgm:cxn modelId="{A8F0AEF1-AB30-40C7-8068-42A5A1779CC4}" type="presOf" srcId="{EE35CC12-D0EB-4C99-B765-01EBCEEFD5AB}" destId="{12E172B9-01B0-436D-9684-1CCC8FA3FE5C}" srcOrd="0" destOrd="16" presId="urn:microsoft.com/office/officeart/2005/8/layout/list1"/>
    <dgm:cxn modelId="{A918E0FA-96AB-44C6-9898-CF22EAD376F8}" srcId="{FA84BF92-43C6-4E94-A77F-6263E68B6783}" destId="{7EFBF7F7-1987-47C4-9FF0-83410470FF29}" srcOrd="6" destOrd="0" parTransId="{BF3EC532-50E5-4E4F-9506-8A4D880D7FE5}" sibTransId="{686FCEA2-FA4D-4B44-8709-D3FB064A2790}"/>
    <dgm:cxn modelId="{44590CFC-5ABE-4869-99F0-8BC7EBBAA496}" srcId="{FA84BF92-43C6-4E94-A77F-6263E68B6783}" destId="{E636C41D-3D03-446B-B884-A773DCFE5FC5}" srcOrd="0" destOrd="0" parTransId="{DF1D8554-94AF-4BFA-BBF5-74C53F670789}" sibTransId="{105F42C7-6813-4EDA-8565-6E8259ED23E2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MarkeTrak Subtype Volume Analysis – Mid Year 2022 - Observations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FC4A4CE-20C5-4606-AAF3-93272F94E499}">
      <dgm:prSet phldrT="[Text]" custT="1"/>
      <dgm:spPr/>
      <dgm:t>
        <a:bodyPr/>
        <a:lstStyle/>
        <a:p>
          <a:pPr algn="l">
            <a:buFontTx/>
            <a:buNone/>
          </a:pPr>
          <a:r>
            <a:rPr lang="en-US" sz="1800" u="sng" dirty="0"/>
            <a:t>Observations:</a:t>
          </a:r>
          <a:endParaRPr lang="en-US" sz="1800" b="0" u="sng" dirty="0">
            <a:latin typeface="Arial Rounded MT Bold" panose="020F0704030504030204" pitchFamily="34" charset="0"/>
          </a:endParaRPr>
        </a:p>
      </dgm:t>
    </dgm:pt>
    <dgm:pt modelId="{3B3155E5-75E1-409F-A3AE-1675D4F1A7FA}" type="sibTrans" cxnId="{D5C6C287-A9AA-4411-8304-142788A2A481}">
      <dgm:prSet/>
      <dgm:spPr/>
      <dgm:t>
        <a:bodyPr/>
        <a:lstStyle/>
        <a:p>
          <a:endParaRPr lang="en-US"/>
        </a:p>
      </dgm:t>
    </dgm:pt>
    <dgm:pt modelId="{541151C5-30C6-4654-9B9C-858F5F63D486}" type="parTrans" cxnId="{D5C6C287-A9AA-4411-8304-142788A2A481}">
      <dgm:prSet/>
      <dgm:spPr/>
      <dgm:t>
        <a:bodyPr/>
        <a:lstStyle/>
        <a:p>
          <a:endParaRPr lang="en-US"/>
        </a:p>
      </dgm:t>
    </dgm:pt>
    <dgm:pt modelId="{B241EBCC-8419-4CA1-8CD5-0ECDF5F110BB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Tx/>
            <a:buNone/>
          </a:pPr>
          <a:endParaRPr lang="en-US" sz="1600" dirty="0"/>
        </a:p>
      </dgm:t>
    </dgm:pt>
    <dgm:pt modelId="{52ED718A-5468-42D0-B22C-CD4A403AF5FC}" type="sibTrans" cxnId="{565C0CE3-3C77-4CE9-94A1-DA41DDC8EE0F}">
      <dgm:prSet/>
      <dgm:spPr/>
      <dgm:t>
        <a:bodyPr/>
        <a:lstStyle/>
        <a:p>
          <a:endParaRPr lang="en-US"/>
        </a:p>
      </dgm:t>
    </dgm:pt>
    <dgm:pt modelId="{31069420-E68A-47F0-81D9-8E0DF7A8EC21}" type="parTrans" cxnId="{565C0CE3-3C77-4CE9-94A1-DA41DDC8EE0F}">
      <dgm:prSet/>
      <dgm:spPr/>
      <dgm:t>
        <a:bodyPr/>
        <a:lstStyle/>
        <a:p>
          <a:endParaRPr lang="en-US"/>
        </a:p>
      </dgm:t>
    </dgm:pt>
    <dgm:pt modelId="{463BDEB0-978C-4D09-969F-4EFB9282088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Rescissions</a:t>
          </a:r>
          <a:r>
            <a:rPr lang="en-US" sz="1600" dirty="0"/>
            <a:t> are up, may be due to higher prices in the market</a:t>
          </a:r>
        </a:p>
      </dgm:t>
    </dgm:pt>
    <dgm:pt modelId="{73A46471-C7C0-4D47-B2ED-ED8345CF6E7B}" type="parTrans" cxnId="{A0CE7430-9C4A-4F65-9297-7AEBC2784345}">
      <dgm:prSet/>
      <dgm:spPr/>
      <dgm:t>
        <a:bodyPr/>
        <a:lstStyle/>
        <a:p>
          <a:endParaRPr lang="en-US"/>
        </a:p>
      </dgm:t>
    </dgm:pt>
    <dgm:pt modelId="{E2C10EE0-5C35-45C1-8A6C-934DE9DB5D77}" type="sibTrans" cxnId="{A0CE7430-9C4A-4F65-9297-7AEBC2784345}">
      <dgm:prSet/>
      <dgm:spPr/>
      <dgm:t>
        <a:bodyPr/>
        <a:lstStyle/>
        <a:p>
          <a:endParaRPr lang="en-US"/>
        </a:p>
      </dgm:t>
    </dgm:pt>
    <dgm:pt modelId="{9B50D804-7812-4797-A181-ADEA4AD7778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Switch Holds </a:t>
          </a:r>
          <a:r>
            <a:rPr lang="en-US" sz="1600" dirty="0"/>
            <a:t>are down, however, could be seasonal with first half of the year being lighter than latter half – also, DPP action is not impacted by ERP, Uri and weather moratoriums</a:t>
          </a:r>
        </a:p>
      </dgm:t>
    </dgm:pt>
    <dgm:pt modelId="{C969A3BB-637F-4891-8C53-9DBBD6A9C788}" type="parTrans" cxnId="{1E0C0249-E107-4021-B168-6472BE8D8426}">
      <dgm:prSet/>
      <dgm:spPr/>
      <dgm:t>
        <a:bodyPr/>
        <a:lstStyle/>
        <a:p>
          <a:endParaRPr lang="en-US"/>
        </a:p>
      </dgm:t>
    </dgm:pt>
    <dgm:pt modelId="{71D6B4BB-68DD-41B6-BE46-F4A7B5DCB675}" type="sibTrans" cxnId="{1E0C0249-E107-4021-B168-6472BE8D8426}">
      <dgm:prSet/>
      <dgm:spPr/>
      <dgm:t>
        <a:bodyPr/>
        <a:lstStyle/>
        <a:p>
          <a:endParaRPr lang="en-US"/>
        </a:p>
      </dgm:t>
    </dgm:pt>
    <dgm:pt modelId="{A5FA742F-C6E0-461C-9884-8F135FCB7DC8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Usage &amp; Billing Dispute </a:t>
          </a:r>
          <a:r>
            <a:rPr lang="en-US" sz="1600" dirty="0"/>
            <a:t>and </a:t>
          </a:r>
          <a:r>
            <a:rPr lang="en-US" sz="1600" b="1" dirty="0"/>
            <a:t>Usage &amp; Billing Missing </a:t>
          </a:r>
          <a:r>
            <a:rPr lang="en-US" sz="1600" dirty="0"/>
            <a:t>– spike likely due to TNMP 3G remediation</a:t>
          </a:r>
        </a:p>
      </dgm:t>
    </dgm:pt>
    <dgm:pt modelId="{BC113D1A-8D35-4169-A002-5F1647C26392}" type="parTrans" cxnId="{7C00BDCB-A990-497E-8389-0FBAB735F2B5}">
      <dgm:prSet/>
      <dgm:spPr/>
      <dgm:t>
        <a:bodyPr/>
        <a:lstStyle/>
        <a:p>
          <a:endParaRPr lang="en-US"/>
        </a:p>
      </dgm:t>
    </dgm:pt>
    <dgm:pt modelId="{C3519A91-EDFE-49AE-9A9A-028513E39BFC}" type="sibTrans" cxnId="{7C00BDCB-A990-497E-8389-0FBAB735F2B5}">
      <dgm:prSet/>
      <dgm:spPr/>
      <dgm:t>
        <a:bodyPr/>
        <a:lstStyle/>
        <a:p>
          <a:endParaRPr lang="en-US"/>
        </a:p>
      </dgm:t>
    </dgm:pt>
    <dgm:pt modelId="{9E529424-0C6E-490D-912F-BCE6DC08320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AMS LSE </a:t>
          </a:r>
          <a:r>
            <a:rPr lang="en-US" sz="1600" dirty="0"/>
            <a:t>– way down – contributing factor is the improvement of AMS data quality – saw spike with Uri impacts, now volumes have dropped and hopefully levelled off</a:t>
          </a:r>
        </a:p>
      </dgm:t>
    </dgm:pt>
    <dgm:pt modelId="{0EA204C6-069A-4C93-BA99-9B3FA928EAE3}" type="parTrans" cxnId="{8BAEDBAE-08B6-4A37-98FC-62B21053DD52}">
      <dgm:prSet/>
      <dgm:spPr/>
      <dgm:t>
        <a:bodyPr/>
        <a:lstStyle/>
        <a:p>
          <a:endParaRPr lang="en-US"/>
        </a:p>
      </dgm:t>
    </dgm:pt>
    <dgm:pt modelId="{0BC70C71-EDBE-4C0F-B16C-4FB222614402}" type="sibTrans" cxnId="{8BAEDBAE-08B6-4A37-98FC-62B21053DD52}">
      <dgm:prSet/>
      <dgm:spPr/>
      <dgm:t>
        <a:bodyPr/>
        <a:lstStyle/>
        <a:p>
          <a:endParaRPr lang="en-US"/>
        </a:p>
      </dgm:t>
    </dgm:pt>
    <dgm:pt modelId="{9FE1B44A-84E7-414F-9E4B-7B91A58FAA4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Other</a:t>
          </a:r>
          <a:r>
            <a:rPr lang="en-US" sz="1600" dirty="0"/>
            <a:t> – down as Oncor concluded their transition from BUSIDRRQ to BUSLO and now BUSLRG is an active choice for these size (&gt;700 kW) customers</a:t>
          </a:r>
        </a:p>
      </dgm:t>
    </dgm:pt>
    <dgm:pt modelId="{9F1577E5-03A8-459A-892B-B8B0FDEDB31E}" type="parTrans" cxnId="{011430FE-2973-44CD-A66D-53552B3CCBD0}">
      <dgm:prSet/>
      <dgm:spPr/>
      <dgm:t>
        <a:bodyPr/>
        <a:lstStyle/>
        <a:p>
          <a:endParaRPr lang="en-US"/>
        </a:p>
      </dgm:t>
    </dgm:pt>
    <dgm:pt modelId="{E47A1684-EEC6-4210-A2C0-8F447E881572}" type="sibTrans" cxnId="{011430FE-2973-44CD-A66D-53552B3CCBD0}">
      <dgm:prSet/>
      <dgm:spPr/>
      <dgm:t>
        <a:bodyPr/>
        <a:lstStyle/>
        <a:p>
          <a:endParaRPr lang="en-US"/>
        </a:p>
      </dgm:t>
    </dgm:pt>
    <dgm:pt modelId="{3B936BCD-A0A7-4CAE-9870-E959F81D93A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Cancel w/ Approval </a:t>
          </a:r>
          <a:r>
            <a:rPr lang="en-US" sz="1600" dirty="0"/>
            <a:t>– slightly higher, but does not appear not appear out of line</a:t>
          </a:r>
        </a:p>
      </dgm:t>
    </dgm:pt>
    <dgm:pt modelId="{59603E0C-51AC-44D6-8FC2-758D6E81929C}" type="parTrans" cxnId="{7759E0D8-0B8F-4B93-A889-BE0967C75349}">
      <dgm:prSet/>
      <dgm:spPr/>
      <dgm:t>
        <a:bodyPr/>
        <a:lstStyle/>
        <a:p>
          <a:endParaRPr lang="en-US"/>
        </a:p>
      </dgm:t>
    </dgm:pt>
    <dgm:pt modelId="{3A53A36D-A1BC-4562-88CF-D5D362DFE6E9}" type="sibTrans" cxnId="{7759E0D8-0B8F-4B93-A889-BE0967C75349}">
      <dgm:prSet/>
      <dgm:spPr/>
      <dgm:t>
        <a:bodyPr/>
        <a:lstStyle/>
        <a:p>
          <a:endParaRPr lang="en-US"/>
        </a:p>
      </dgm:t>
    </dgm:pt>
    <dgm:pt modelId="{54268C13-853B-4DB0-AD04-A6061A8E35F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Siebel Changes </a:t>
          </a:r>
          <a:r>
            <a:rPr lang="en-US" sz="1600" dirty="0"/>
            <a:t>– bit of a spike and like due to CNP FME incident earlier in the year where Siebel changes were needed to re-sync the market</a:t>
          </a:r>
        </a:p>
      </dgm:t>
    </dgm:pt>
    <dgm:pt modelId="{B0786321-67E0-49AE-BD99-5D31B43B04DB}" type="parTrans" cxnId="{C8975643-0238-47BB-B119-A793FC7437D0}">
      <dgm:prSet/>
      <dgm:spPr/>
      <dgm:t>
        <a:bodyPr/>
        <a:lstStyle/>
        <a:p>
          <a:endParaRPr lang="en-US"/>
        </a:p>
      </dgm:t>
    </dgm:pt>
    <dgm:pt modelId="{46CF04AF-C38C-42BC-B13F-87D6FCAC64A9}" type="sibTrans" cxnId="{C8975643-0238-47BB-B119-A793FC7437D0}">
      <dgm:prSet/>
      <dgm:spPr/>
      <dgm:t>
        <a:bodyPr/>
        <a:lstStyle/>
        <a:p>
          <a:endParaRPr lang="en-US"/>
        </a:p>
      </dgm:t>
    </dgm:pt>
    <dgm:pt modelId="{EC4388E9-402F-40F9-8B77-034EDC16AD0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Bulk Inserts </a:t>
          </a:r>
          <a:r>
            <a:rPr lang="en-US" sz="1600" dirty="0"/>
            <a:t>submissions up – contributing factor – TNMP 3G remediation and IAG submissions in June</a:t>
          </a:r>
        </a:p>
      </dgm:t>
    </dgm:pt>
    <dgm:pt modelId="{383C1FBB-5D7B-445B-A5F3-2B6F78EF599C}" type="parTrans" cxnId="{CFC21918-B437-4642-B750-5433DD0CBB0A}">
      <dgm:prSet/>
      <dgm:spPr/>
      <dgm:t>
        <a:bodyPr/>
        <a:lstStyle/>
        <a:p>
          <a:endParaRPr lang="en-US"/>
        </a:p>
      </dgm:t>
    </dgm:pt>
    <dgm:pt modelId="{5CBC3C85-E917-4838-A0E1-32B9E6F98E4A}" type="sibTrans" cxnId="{CFC21918-B437-4642-B750-5433DD0CBB0A}">
      <dgm:prSet/>
      <dgm:spPr/>
      <dgm:t>
        <a:bodyPr/>
        <a:lstStyle/>
        <a:p>
          <a:endParaRPr lang="en-US"/>
        </a:p>
      </dgm:t>
    </dgm:pt>
    <dgm:pt modelId="{F3777595-3333-43EA-9933-DD718718B20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ERCOT Initiated </a:t>
          </a:r>
          <a:r>
            <a:rPr lang="en-US" sz="1600" dirty="0"/>
            <a:t>– dropped  - good story possibly meaning fewer invalid character issues and POLR Drops</a:t>
          </a:r>
        </a:p>
      </dgm:t>
    </dgm:pt>
    <dgm:pt modelId="{D0B4B74A-63A9-496B-AE7C-537FB4442005}" type="parTrans" cxnId="{E9E136DF-7421-4A2D-A4BF-D93F2DB24E5B}">
      <dgm:prSet/>
      <dgm:spPr/>
      <dgm:t>
        <a:bodyPr/>
        <a:lstStyle/>
        <a:p>
          <a:endParaRPr lang="en-US"/>
        </a:p>
      </dgm:t>
    </dgm:pt>
    <dgm:pt modelId="{89BED9C4-9866-43AF-9D6F-FFD22234E612}" type="sibTrans" cxnId="{E9E136DF-7421-4A2D-A4BF-D93F2DB24E5B}">
      <dgm:prSet/>
      <dgm:spPr/>
      <dgm:t>
        <a:bodyPr/>
        <a:lstStyle/>
        <a:p>
          <a:endParaRPr lang="en-US"/>
        </a:p>
      </dgm:t>
    </dgm:pt>
    <dgm:pt modelId="{BBC1AB07-152F-47EF-A19D-0608C1AD7E6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b="1" dirty="0"/>
            <a:t>DEV issues</a:t>
          </a:r>
          <a:r>
            <a:rPr lang="en-US" sz="1600" dirty="0"/>
            <a:t> have fallen off over the years as rules and behavior have shifted activity where leap frog scenarios have been minimized</a:t>
          </a:r>
        </a:p>
      </dgm:t>
    </dgm:pt>
    <dgm:pt modelId="{E0C5FD7E-159E-4ADE-934C-052F3686134B}" type="parTrans" cxnId="{A652D65E-7A09-476D-9DA1-912F966977E7}">
      <dgm:prSet/>
      <dgm:spPr/>
      <dgm:t>
        <a:bodyPr/>
        <a:lstStyle/>
        <a:p>
          <a:endParaRPr lang="en-US"/>
        </a:p>
      </dgm:t>
    </dgm:pt>
    <dgm:pt modelId="{65E161E5-8DD3-40A0-8AE4-4EB838B41B51}" type="sibTrans" cxnId="{A652D65E-7A09-476D-9DA1-912F966977E7}">
      <dgm:prSet/>
      <dgm:spPr/>
      <dgm:t>
        <a:bodyPr/>
        <a:lstStyle/>
        <a:p>
          <a:endParaRPr lang="en-US"/>
        </a:p>
      </dgm:t>
    </dgm:pt>
    <dgm:pt modelId="{C7DE94E0-A0C2-46C9-91F4-A097BBCCA454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600" dirty="0"/>
            <a:t>While </a:t>
          </a:r>
          <a:r>
            <a:rPr lang="en-US" sz="1600" b="1" dirty="0"/>
            <a:t>IALs</a:t>
          </a:r>
          <a:r>
            <a:rPr lang="en-US" sz="1600" dirty="0"/>
            <a:t> are down, </a:t>
          </a:r>
          <a:r>
            <a:rPr lang="en-US" sz="1600" b="1" dirty="0"/>
            <a:t>IAGs</a:t>
          </a:r>
          <a:r>
            <a:rPr lang="en-US" sz="1600" dirty="0"/>
            <a:t> are up (likely due to the Bulk Insert submissions in June)</a:t>
          </a:r>
          <a:endParaRPr lang="en-US" sz="2400" b="0" dirty="0">
            <a:latin typeface="Arial Rounded MT Bold" panose="020F0704030504030204" pitchFamily="34" charset="0"/>
          </a:endParaRPr>
        </a:p>
      </dgm:t>
    </dgm:pt>
    <dgm:pt modelId="{E3DB08B1-57EC-4BE7-A7B6-BA8C5C8D525B}" type="parTrans" cxnId="{A7F72EA1-5F55-4F23-9A60-C1DE132DAF30}">
      <dgm:prSet/>
      <dgm:spPr/>
    </dgm:pt>
    <dgm:pt modelId="{2FC5EDBE-DE5A-4DBE-BC40-4F856DAD8948}" type="sibTrans" cxnId="{A7F72EA1-5F55-4F23-9A60-C1DE132DAF30}">
      <dgm:prSet/>
      <dgm:spPr/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33349" custLinFactY="-200000" custLinFactNeighborX="-100000" custLinFactNeighborY="-25599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Y="91459" custLinFactY="290" custLinFactNeighborY="100000">
        <dgm:presLayoutVars>
          <dgm:bulletEnabled val="1"/>
        </dgm:presLayoutVars>
      </dgm:prSet>
      <dgm:spPr/>
    </dgm:pt>
  </dgm:ptLst>
  <dgm:cxnLst>
    <dgm:cxn modelId="{2F43EB11-2257-4B3C-A72C-EF50EBAC2A82}" type="presOf" srcId="{C7DE94E0-A0C2-46C9-91F4-A097BBCCA454}" destId="{12E172B9-01B0-436D-9684-1CCC8FA3FE5C}" srcOrd="0" destOrd="1" presId="urn:microsoft.com/office/officeart/2005/8/layout/list1"/>
    <dgm:cxn modelId="{CFC21918-B437-4642-B750-5433DD0CBB0A}" srcId="{CFC4A4CE-20C5-4606-AAF3-93272F94E499}" destId="{EC4388E9-402F-40F9-8B77-034EDC16AD07}" srcOrd="8" destOrd="0" parTransId="{383C1FBB-5D7B-445B-A5F3-2B6F78EF599C}" sibTransId="{5CBC3C85-E917-4838-A0E1-32B9E6F98E4A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A0CE7430-9C4A-4F65-9297-7AEBC2784345}" srcId="{CFC4A4CE-20C5-4606-AAF3-93272F94E499}" destId="{463BDEB0-978C-4D09-969F-4EFB9282088B}" srcOrd="1" destOrd="0" parTransId="{73A46471-C7C0-4D47-B2ED-ED8345CF6E7B}" sibTransId="{E2C10EE0-5C35-45C1-8A6C-934DE9DB5D77}"/>
    <dgm:cxn modelId="{81C1DD3D-E78B-48E2-A0B7-A2A1EAC03D3C}" type="presOf" srcId="{9FE1B44A-84E7-414F-9E4B-7B91A58FAA42}" destId="{12E172B9-01B0-436D-9684-1CCC8FA3FE5C}" srcOrd="0" destOrd="6" presId="urn:microsoft.com/office/officeart/2005/8/layout/list1"/>
    <dgm:cxn modelId="{A652D65E-7A09-476D-9DA1-912F966977E7}" srcId="{CFC4A4CE-20C5-4606-AAF3-93272F94E499}" destId="{BBC1AB07-152F-47EF-A19D-0608C1AD7E67}" srcOrd="10" destOrd="0" parTransId="{E0C5FD7E-159E-4ADE-934C-052F3686134B}" sibTransId="{65E161E5-8DD3-40A0-8AE4-4EB838B41B51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C8975643-0238-47BB-B119-A793FC7437D0}" srcId="{CFC4A4CE-20C5-4606-AAF3-93272F94E499}" destId="{54268C13-853B-4DB0-AD04-A6061A8E35F0}" srcOrd="7" destOrd="0" parTransId="{B0786321-67E0-49AE-BD99-5D31B43B04DB}" sibTransId="{46CF04AF-C38C-42BC-B13F-87D6FCAC64A9}"/>
    <dgm:cxn modelId="{1E0C0249-E107-4021-B168-6472BE8D8426}" srcId="{CFC4A4CE-20C5-4606-AAF3-93272F94E499}" destId="{9B50D804-7812-4797-A181-ADEA4AD77787}" srcOrd="2" destOrd="0" parTransId="{C969A3BB-637F-4891-8C53-9DBBD6A9C788}" sibTransId="{71D6B4BB-68DD-41B6-BE46-F4A7B5DCB675}"/>
    <dgm:cxn modelId="{F00FB277-2805-463F-B9FA-C064192E8B55}" type="presOf" srcId="{F3777595-3333-43EA-9933-DD718718B202}" destId="{12E172B9-01B0-436D-9684-1CCC8FA3FE5C}" srcOrd="0" destOrd="10" presId="urn:microsoft.com/office/officeart/2005/8/layout/list1"/>
    <dgm:cxn modelId="{4DE7D959-2891-42F8-A078-8E09C4EF651F}" type="presOf" srcId="{3B936BCD-A0A7-4CAE-9870-E959F81D93AA}" destId="{12E172B9-01B0-436D-9684-1CCC8FA3FE5C}" srcOrd="0" destOrd="7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B5BE3183-B9F2-4D6A-83B0-CE5F06AC663D}" type="presOf" srcId="{9E529424-0C6E-490D-912F-BCE6DC08320F}" destId="{12E172B9-01B0-436D-9684-1CCC8FA3FE5C}" srcOrd="0" destOrd="5" presId="urn:microsoft.com/office/officeart/2005/8/layout/list1"/>
    <dgm:cxn modelId="{D5C6C287-A9AA-4411-8304-142788A2A481}" srcId="{FA84BF92-43C6-4E94-A77F-6263E68B6783}" destId="{CFC4A4CE-20C5-4606-AAF3-93272F94E499}" srcOrd="0" destOrd="0" parTransId="{541151C5-30C6-4654-9B9C-858F5F63D486}" sibTransId="{3B3155E5-75E1-409F-A3AE-1675D4F1A7FA}"/>
    <dgm:cxn modelId="{277B9F9E-DCC4-4F80-93EB-855D202F662D}" type="presOf" srcId="{54268C13-853B-4DB0-AD04-A6061A8E35F0}" destId="{12E172B9-01B0-436D-9684-1CCC8FA3FE5C}" srcOrd="0" destOrd="8" presId="urn:microsoft.com/office/officeart/2005/8/layout/list1"/>
    <dgm:cxn modelId="{A7F72EA1-5F55-4F23-9A60-C1DE132DAF30}" srcId="{CFC4A4CE-20C5-4606-AAF3-93272F94E499}" destId="{C7DE94E0-A0C2-46C9-91F4-A097BBCCA454}" srcOrd="0" destOrd="0" parTransId="{E3DB08B1-57EC-4BE7-A7B6-BA8C5C8D525B}" sibTransId="{2FC5EDBE-DE5A-4DBE-BC40-4F856DAD8948}"/>
    <dgm:cxn modelId="{8BAEDBAE-08B6-4A37-98FC-62B21053DD52}" srcId="{CFC4A4CE-20C5-4606-AAF3-93272F94E499}" destId="{9E529424-0C6E-490D-912F-BCE6DC08320F}" srcOrd="4" destOrd="0" parTransId="{0EA204C6-069A-4C93-BA99-9B3FA928EAE3}" sibTransId="{0BC70C71-EDBE-4C0F-B16C-4FB222614402}"/>
    <dgm:cxn modelId="{D0878CB2-FD88-473C-B62E-E1CFF277C60B}" type="presOf" srcId="{EC4388E9-402F-40F9-8B77-034EDC16AD07}" destId="{12E172B9-01B0-436D-9684-1CCC8FA3FE5C}" srcOrd="0" destOrd="9" presId="urn:microsoft.com/office/officeart/2005/8/layout/list1"/>
    <dgm:cxn modelId="{DD7F42C3-DAF4-4205-948A-DA9673BF30D2}" type="presOf" srcId="{CFC4A4CE-20C5-4606-AAF3-93272F94E499}" destId="{12E172B9-01B0-436D-9684-1CCC8FA3FE5C}" srcOrd="0" destOrd="0" presId="urn:microsoft.com/office/officeart/2005/8/layout/list1"/>
    <dgm:cxn modelId="{EFFDB7C5-9795-42BD-83D6-311CB4962618}" type="presOf" srcId="{9B50D804-7812-4797-A181-ADEA4AD77787}" destId="{12E172B9-01B0-436D-9684-1CCC8FA3FE5C}" srcOrd="0" destOrd="3" presId="urn:microsoft.com/office/officeart/2005/8/layout/list1"/>
    <dgm:cxn modelId="{0E293BC9-29B7-4E17-9D08-A995D96862F9}" type="presOf" srcId="{A5FA742F-C6E0-461C-9884-8F135FCB7DC8}" destId="{12E172B9-01B0-436D-9684-1CCC8FA3FE5C}" srcOrd="0" destOrd="4" presId="urn:microsoft.com/office/officeart/2005/8/layout/list1"/>
    <dgm:cxn modelId="{7C00BDCB-A990-497E-8389-0FBAB735F2B5}" srcId="{CFC4A4CE-20C5-4606-AAF3-93272F94E499}" destId="{A5FA742F-C6E0-461C-9884-8F135FCB7DC8}" srcOrd="3" destOrd="0" parTransId="{BC113D1A-8D35-4169-A002-5F1647C26392}" sibTransId="{C3519A91-EDFE-49AE-9A9A-028513E39BFC}"/>
    <dgm:cxn modelId="{C3DACECD-123B-4108-8AFF-77B9B0B29C3E}" type="presOf" srcId="{463BDEB0-978C-4D09-969F-4EFB9282088B}" destId="{12E172B9-01B0-436D-9684-1CCC8FA3FE5C}" srcOrd="0" destOrd="2" presId="urn:microsoft.com/office/officeart/2005/8/layout/list1"/>
    <dgm:cxn modelId="{907917D6-1A21-4E69-8653-7F017525CF47}" type="presOf" srcId="{B241EBCC-8419-4CA1-8CD5-0ECDF5F110BB}" destId="{12E172B9-01B0-436D-9684-1CCC8FA3FE5C}" srcOrd="0" destOrd="12" presId="urn:microsoft.com/office/officeart/2005/8/layout/list1"/>
    <dgm:cxn modelId="{7759E0D8-0B8F-4B93-A889-BE0967C75349}" srcId="{CFC4A4CE-20C5-4606-AAF3-93272F94E499}" destId="{3B936BCD-A0A7-4CAE-9870-E959F81D93AA}" srcOrd="6" destOrd="0" parTransId="{59603E0C-51AC-44D6-8FC2-758D6E81929C}" sibTransId="{3A53A36D-A1BC-4562-88CF-D5D362DFE6E9}"/>
    <dgm:cxn modelId="{E9E136DF-7421-4A2D-A4BF-D93F2DB24E5B}" srcId="{CFC4A4CE-20C5-4606-AAF3-93272F94E499}" destId="{F3777595-3333-43EA-9933-DD718718B202}" srcOrd="9" destOrd="0" parTransId="{D0B4B74A-63A9-496B-AE7C-537FB4442005}" sibTransId="{89BED9C4-9866-43AF-9D6F-FFD22234E612}"/>
    <dgm:cxn modelId="{AC2867E0-62C3-47DD-88B7-A273FAF84F11}" type="presOf" srcId="{BBC1AB07-152F-47EF-A19D-0608C1AD7E67}" destId="{12E172B9-01B0-436D-9684-1CCC8FA3FE5C}" srcOrd="0" destOrd="11" presId="urn:microsoft.com/office/officeart/2005/8/layout/list1"/>
    <dgm:cxn modelId="{565C0CE3-3C77-4CE9-94A1-DA41DDC8EE0F}" srcId="{FA84BF92-43C6-4E94-A77F-6263E68B6783}" destId="{B241EBCC-8419-4CA1-8CD5-0ECDF5F110BB}" srcOrd="1" destOrd="0" parTransId="{31069420-E68A-47F0-81D9-8E0DF7A8EC21}" sibTransId="{52ED718A-5468-42D0-B22C-CD4A403AF5FC}"/>
    <dgm:cxn modelId="{011430FE-2973-44CD-A66D-53552B3CCBD0}" srcId="{CFC4A4CE-20C5-4606-AAF3-93272F94E499}" destId="{9FE1B44A-84E7-414F-9E4B-7B91A58FAA42}" srcOrd="5" destOrd="0" parTransId="{9F1577E5-03A8-459A-892B-B8B0FDEDB31E}" sibTransId="{E47A1684-EEC6-4210-A2C0-8F447E881572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Next Meeting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/>
      <dgm:spPr/>
      <dgm:t>
        <a:bodyPr anchor="ctr" anchorCtr="0"/>
        <a:lstStyle/>
        <a:p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6F21C453-A58B-4B81-AFAB-70ADB592197E}">
      <dgm:prSet phldrT="[Text]" custT="1"/>
      <dgm:spPr/>
      <dgm:t>
        <a:bodyPr anchor="ctr" anchorCtr="0"/>
        <a:lstStyle/>
        <a:p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Thursday, 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October 20th, 2022</a:t>
          </a:r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9:30 AM </a:t>
          </a:r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WebEx only</a:t>
          </a:r>
        </a:p>
      </dgm:t>
    </dgm:pt>
    <dgm:pt modelId="{5D912685-8639-4279-A484-1E343D888EC8}" type="parTrans" cxnId="{41BD0880-3FA0-48A3-AD46-2E99EDF203BF}">
      <dgm:prSet/>
      <dgm:spPr/>
      <dgm:t>
        <a:bodyPr/>
        <a:lstStyle/>
        <a:p>
          <a:endParaRPr lang="en-US"/>
        </a:p>
      </dgm:t>
    </dgm:pt>
    <dgm:pt modelId="{57E41018-1B6B-4420-A377-F5C2168EB71B}" type="sibTrans" cxnId="{41BD0880-3FA0-48A3-AD46-2E99EDF203BF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On the 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Agenda</a:t>
          </a:r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FEB4EDC4-0D0A-47A1-885A-2DC965685A57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ERCOT Updates</a:t>
          </a:r>
        </a:p>
      </dgm:t>
    </dgm:pt>
    <dgm:pt modelId="{77292C66-A365-4820-A1CC-FAD37F2CC963}" type="parTrans" cxnId="{38DF1F3A-BD05-4DF3-B0E6-132BE32C77CC}">
      <dgm:prSet/>
      <dgm:spPr/>
      <dgm:t>
        <a:bodyPr/>
        <a:lstStyle/>
        <a:p>
          <a:endParaRPr lang="en-US"/>
        </a:p>
      </dgm:t>
    </dgm:pt>
    <dgm:pt modelId="{1E1110BF-73CB-4CD6-9552-2FDCEF4A9700}" type="sibTrans" cxnId="{38DF1F3A-BD05-4DF3-B0E6-132BE32C77CC}">
      <dgm:prSet/>
      <dgm:spPr/>
      <dgm:t>
        <a:bodyPr/>
        <a:lstStyle/>
        <a:p>
          <a:endParaRPr lang="en-US"/>
        </a:p>
      </dgm:t>
    </dgm:pt>
    <dgm:pt modelId="{A00CC55C-C72B-47E2-9AE1-1FA65D7AAADD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endParaRPr lang="en-US" sz="2000" dirty="0">
            <a:latin typeface="Arial Rounded MT Bold" panose="020F0704030504030204" pitchFamily="34" charset="0"/>
          </a:endParaRPr>
        </a:p>
      </dgm:t>
    </dgm:pt>
    <dgm:pt modelId="{51C22535-9E0E-469C-8BEF-51899D86B06A}" type="parTrans" cxnId="{AA6C1FE1-D30E-4BFF-8708-BC6FCAF80051}">
      <dgm:prSet/>
      <dgm:spPr/>
      <dgm:t>
        <a:bodyPr/>
        <a:lstStyle/>
        <a:p>
          <a:endParaRPr lang="en-US"/>
        </a:p>
      </dgm:t>
    </dgm:pt>
    <dgm:pt modelId="{29076AEE-A5EE-45EE-B91F-406449F3592D}" type="sibTrans" cxnId="{AA6C1FE1-D30E-4BFF-8708-BC6FCAF80051}">
      <dgm:prSet/>
      <dgm:spPr/>
      <dgm:t>
        <a:bodyPr/>
        <a:lstStyle/>
        <a:p>
          <a:endParaRPr lang="en-US"/>
        </a:p>
      </dgm:t>
    </dgm:pt>
    <dgm:pt modelId="{A28233DA-F5EB-431C-B538-FCC60C9EC014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SCR815 Updates</a:t>
          </a:r>
        </a:p>
      </dgm:t>
    </dgm:pt>
    <dgm:pt modelId="{87D8D78E-2533-453A-B427-0286F42FB51F}" type="sibTrans" cxnId="{E0E0CB16-A901-4927-A055-5E62592F69BE}">
      <dgm:prSet/>
      <dgm:spPr/>
      <dgm:t>
        <a:bodyPr/>
        <a:lstStyle/>
        <a:p>
          <a:endParaRPr lang="en-US"/>
        </a:p>
      </dgm:t>
    </dgm:pt>
    <dgm:pt modelId="{EC9523BE-47CE-4DF8-B90A-E3E4E38E8B6F}" type="parTrans" cxnId="{E0E0CB16-A901-4927-A055-5E62592F69BE}">
      <dgm:prSet/>
      <dgm:spPr/>
      <dgm:t>
        <a:bodyPr/>
        <a:lstStyle/>
        <a:p>
          <a:endParaRPr lang="en-US"/>
        </a:p>
      </dgm:t>
    </dgm:pt>
    <dgm:pt modelId="{F4442908-9FC7-4167-9B10-7F40337E004E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System Instances &amp; MT Performance</a:t>
          </a:r>
        </a:p>
      </dgm:t>
    </dgm:pt>
    <dgm:pt modelId="{5E884D67-B5C7-4191-A5DE-52A457D75071}" type="parTrans" cxnId="{FF47E610-8108-4CF2-A294-DCB652E90F5B}">
      <dgm:prSet/>
      <dgm:spPr/>
      <dgm:t>
        <a:bodyPr/>
        <a:lstStyle/>
        <a:p>
          <a:endParaRPr lang="en-US"/>
        </a:p>
      </dgm:t>
    </dgm:pt>
    <dgm:pt modelId="{08EE3E14-3055-4699-87E9-1C905EB88ED8}" type="sibTrans" cxnId="{FF47E610-8108-4CF2-A294-DCB652E90F5B}">
      <dgm:prSet/>
      <dgm:spPr/>
      <dgm:t>
        <a:bodyPr/>
        <a:lstStyle/>
        <a:p>
          <a:endParaRPr lang="en-US"/>
        </a:p>
      </dgm:t>
    </dgm:pt>
    <dgm:pt modelId="{02F7AF0B-EC7F-4527-A68E-4A56FEF22CAA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Listserv</a:t>
          </a:r>
        </a:p>
      </dgm:t>
    </dgm:pt>
    <dgm:pt modelId="{2C082062-0F4A-46CE-9F54-2255FBF89EF2}" type="parTrans" cxnId="{36F8B17E-C395-4A93-B1D9-C03401023B9C}">
      <dgm:prSet/>
      <dgm:spPr/>
    </dgm:pt>
    <dgm:pt modelId="{D037B3F9-D3DE-4A58-AF2E-9DE91828FF09}" type="sibTrans" cxnId="{36F8B17E-C395-4A93-B1D9-C03401023B9C}">
      <dgm:prSet/>
      <dgm:spPr/>
    </dgm:pt>
    <dgm:pt modelId="{F9FCAF10-EF94-4C8D-B2A9-2A60CB9660C1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MarkeTrak Upgrade Stabilization</a:t>
          </a:r>
        </a:p>
      </dgm:t>
    </dgm:pt>
    <dgm:pt modelId="{CCDED3D1-FA25-4F84-B0DB-C49D4E28BDA1}" type="parTrans" cxnId="{E7C0C9CE-16AB-4F2D-8F08-DE173085F9CE}">
      <dgm:prSet/>
      <dgm:spPr/>
    </dgm:pt>
    <dgm:pt modelId="{5A49BCB3-499B-49CD-95E5-1F697CACA66B}" type="sibTrans" cxnId="{E7C0C9CE-16AB-4F2D-8F08-DE173085F9CE}">
      <dgm:prSet/>
      <dgm:spPr/>
    </dgm:pt>
    <dgm:pt modelId="{EA2EF7B5-2A7F-409F-A499-7DE3B8B815FF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SCR817 Business Requirements discussion, </a:t>
          </a:r>
          <a:r>
            <a:rPr lang="en-US" sz="1800" i="1" dirty="0">
              <a:latin typeface="Calibri" panose="020F0502020204030204" pitchFamily="34" charset="0"/>
              <a:cs typeface="Calibri" panose="020F0502020204030204" pitchFamily="34" charset="0"/>
            </a:rPr>
            <a:t>if needed</a:t>
          </a:r>
        </a:p>
      </dgm:t>
    </dgm:pt>
    <dgm:pt modelId="{9BF3234F-0E0B-473F-A1C0-9130DD667646}" type="parTrans" cxnId="{DCCCB165-7484-4C9D-B674-7932E6C29BF6}">
      <dgm:prSet/>
      <dgm:spPr/>
    </dgm:pt>
    <dgm:pt modelId="{1AE32801-3907-406F-87B1-95540F0CC6D5}" type="sibTrans" cxnId="{DCCCB165-7484-4C9D-B674-7932E6C29BF6}">
      <dgm:prSet/>
      <dgm:spPr/>
    </dgm:pt>
    <dgm:pt modelId="{4FAEB260-9385-4C32-8D49-D09FFE5CB2E8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i="0" dirty="0">
              <a:latin typeface="Calibri" panose="020F0502020204030204" pitchFamily="34" charset="0"/>
              <a:cs typeface="Calibri" panose="020F0502020204030204" pitchFamily="34" charset="0"/>
            </a:rPr>
            <a:t>MarkeTrak Volume Subtype Analysis Discussion – </a:t>
          </a:r>
        </a:p>
      </dgm:t>
    </dgm:pt>
    <dgm:pt modelId="{A1D9E879-B8E4-4C2E-A23D-FC1814B578CA}" type="parTrans" cxnId="{57D3BC52-957C-43A1-8E59-70072CF35EEB}">
      <dgm:prSet/>
      <dgm:spPr/>
    </dgm:pt>
    <dgm:pt modelId="{D1CD7C0A-B7BF-42DE-8F2B-C37F55BBA100}" type="sibTrans" cxnId="{57D3BC52-957C-43A1-8E59-70072CF35EEB}">
      <dgm:prSet/>
      <dgm:spPr/>
    </dgm:pt>
    <dgm:pt modelId="{1F6E9082-4B57-4D1A-9B15-615546BB2666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i="0" dirty="0">
              <a:latin typeface="Calibri" panose="020F0502020204030204" pitchFamily="34" charset="0"/>
              <a:cs typeface="Calibri" panose="020F0502020204030204" pitchFamily="34" charset="0"/>
            </a:rPr>
            <a:t>Time Spent on Issues of Various Subtypes </a:t>
          </a:r>
        </a:p>
      </dgm:t>
    </dgm:pt>
    <dgm:pt modelId="{811D9797-6776-408D-9A44-33F6C890BFEE}" type="parTrans" cxnId="{EB003BEF-9612-4E4D-B1A9-235333065539}">
      <dgm:prSet/>
      <dgm:spPr/>
    </dgm:pt>
    <dgm:pt modelId="{FEF12E5E-9C6F-4307-B843-CE86F0B4167E}" type="sibTrans" cxnId="{EB003BEF-9612-4E4D-B1A9-235333065539}">
      <dgm:prSet/>
      <dgm:spPr/>
    </dgm:pt>
    <dgm:pt modelId="{7A32709D-7042-4145-B003-EDBAF1D553E1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i="0" dirty="0">
              <a:latin typeface="Calibri" panose="020F0502020204030204" pitchFamily="34" charset="0"/>
              <a:cs typeface="Calibri" panose="020F0502020204030204" pitchFamily="34" charset="0"/>
            </a:rPr>
            <a:t>Ranking Volumes over time</a:t>
          </a:r>
        </a:p>
      </dgm:t>
    </dgm:pt>
    <dgm:pt modelId="{DED50006-428D-40D9-9FF4-83F25309E167}" type="parTrans" cxnId="{91E5D273-FB52-49CD-8770-F69FD4E423B9}">
      <dgm:prSet/>
      <dgm:spPr/>
    </dgm:pt>
    <dgm:pt modelId="{A9899F56-850C-4CD6-8D64-36D47AF01081}" type="sibTrans" cxnId="{91E5D273-FB52-49CD-8770-F69FD4E423B9}">
      <dgm:prSet/>
      <dgm:spPr/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530973" custLinFactY="-100000" custLinFactNeighborX="-100000" custLinFactNeighborY="-130001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91777" custLinFactNeighborY="-57119">
        <dgm:presLayoutVars>
          <dgm:bulletEnabled val="1"/>
        </dgm:presLayoutVars>
      </dgm:prSet>
      <dgm:spPr/>
    </dgm:pt>
  </dgm:ptLst>
  <dgm:cxnLst>
    <dgm:cxn modelId="{A95DF603-B78A-466F-BFDA-E540B09E0CA1}" type="presOf" srcId="{FEB4EDC4-0D0A-47A1-885A-2DC965685A57}" destId="{5FD4668F-81DD-421E-9924-50274E363CDB}" srcOrd="0" destOrd="3" presId="urn:microsoft.com/office/officeart/2005/8/layout/list1"/>
    <dgm:cxn modelId="{FF47E610-8108-4CF2-A294-DCB652E90F5B}" srcId="{FEB4EDC4-0D0A-47A1-885A-2DC965685A57}" destId="{F4442908-9FC7-4167-9B10-7F40337E004E}" srcOrd="0" destOrd="0" parTransId="{5E884D67-B5C7-4191-A5DE-52A457D75071}" sibTransId="{08EE3E14-3055-4699-87E9-1C905EB88ED8}"/>
    <dgm:cxn modelId="{E0E0CB16-A901-4927-A055-5E62592F69BE}" srcId="{D2506135-395C-47B0-8DA9-C3F76649FF22}" destId="{A28233DA-F5EB-431C-B538-FCC60C9EC014}" srcOrd="1" destOrd="0" parTransId="{EC9523BE-47CE-4DF8-B90A-E3E4E38E8B6F}" sibTransId="{87D8D78E-2533-453A-B427-0286F42FB51F}"/>
    <dgm:cxn modelId="{431F7221-9789-4D91-AB34-872780AAF7A9}" type="presOf" srcId="{02F7AF0B-EC7F-4527-A68E-4A56FEF22CAA}" destId="{5FD4668F-81DD-421E-9924-50274E363CDB}" srcOrd="0" destOrd="5" presId="urn:microsoft.com/office/officeart/2005/8/layout/list1"/>
    <dgm:cxn modelId="{94C87736-7027-42F5-B6EC-A26914189DF6}" type="presOf" srcId="{6F21C453-A58B-4B81-AFAB-70ADB592197E}" destId="{5FD4668F-81DD-421E-9924-50274E363CDB}" srcOrd="0" destOrd="1" presId="urn:microsoft.com/office/officeart/2005/8/layout/list1"/>
    <dgm:cxn modelId="{38DF1F3A-BD05-4DF3-B0E6-132BE32C77CC}" srcId="{D2506135-395C-47B0-8DA9-C3F76649FF22}" destId="{FEB4EDC4-0D0A-47A1-885A-2DC965685A57}" srcOrd="0" destOrd="0" parTransId="{77292C66-A365-4820-A1CC-FAD37F2CC963}" sibTransId="{1E1110BF-73CB-4CD6-9552-2FDCEF4A9700}"/>
    <dgm:cxn modelId="{B33B4B41-F48F-4F34-8054-D815D218B290}" type="presOf" srcId="{A00CC55C-C72B-47E2-9AE1-1FA65D7AAADD}" destId="{5FD4668F-81DD-421E-9924-50274E363CDB}" srcOrd="0" destOrd="12" presId="urn:microsoft.com/office/officeart/2005/8/layout/list1"/>
    <dgm:cxn modelId="{DCCCB165-7484-4C9D-B674-7932E6C29BF6}" srcId="{D2506135-395C-47B0-8DA9-C3F76649FF22}" destId="{EA2EF7B5-2A7F-409F-A499-7DE3B8B815FF}" srcOrd="2" destOrd="0" parTransId="{9BF3234F-0E0B-473F-A1C0-9130DD667646}" sibTransId="{1AE32801-3907-406F-87B1-95540F0CC6D5}"/>
    <dgm:cxn modelId="{EF3B716A-6DC4-43B4-8D02-13D903C81653}" srcId="{FA84BF92-43C6-4E94-A77F-6263E68B6783}" destId="{C9597999-C23F-4867-9D73-E667FAF56258}" srcOrd="0" destOrd="0" parTransId="{3299E4A5-BF55-4FA8-9E3A-52EEB823A552}" sibTransId="{30CA58D9-FFDA-4ABA-B294-0F7E8E30514C}"/>
    <dgm:cxn modelId="{2FC7BA4E-E6A6-4E99-BADF-6AA6280F27F7}" type="presOf" srcId="{7A32709D-7042-4145-B003-EDBAF1D553E1}" destId="{5FD4668F-81DD-421E-9924-50274E363CDB}" srcOrd="0" destOrd="11" presId="urn:microsoft.com/office/officeart/2005/8/layout/list1"/>
    <dgm:cxn modelId="{634A1171-E841-4A8D-8BBC-7CC848C21EDC}" type="presOf" srcId="{A28233DA-F5EB-431C-B538-FCC60C9EC014}" destId="{5FD4668F-81DD-421E-9924-50274E363CDB}" srcOrd="0" destOrd="7" presId="urn:microsoft.com/office/officeart/2005/8/layout/list1"/>
    <dgm:cxn modelId="{1890FC71-E963-4F2E-8359-B280CD44A09E}" type="presOf" srcId="{EA2EF7B5-2A7F-409F-A499-7DE3B8B815FF}" destId="{5FD4668F-81DD-421E-9924-50274E363CDB}" srcOrd="0" destOrd="8" presId="urn:microsoft.com/office/officeart/2005/8/layout/list1"/>
    <dgm:cxn modelId="{57D3BC52-957C-43A1-8E59-70072CF35EEB}" srcId="{D2506135-395C-47B0-8DA9-C3F76649FF22}" destId="{4FAEB260-9385-4C32-8D49-D09FFE5CB2E8}" srcOrd="3" destOrd="0" parTransId="{A1D9E879-B8E4-4C2E-A23D-FC1814B578CA}" sibTransId="{D1CD7C0A-B7BF-42DE-8F2B-C37F55BBA100}"/>
    <dgm:cxn modelId="{91E5D273-FB52-49CD-8770-F69FD4E423B9}" srcId="{4FAEB260-9385-4C32-8D49-D09FFE5CB2E8}" destId="{7A32709D-7042-4145-B003-EDBAF1D553E1}" srcOrd="1" destOrd="0" parTransId="{DED50006-428D-40D9-9FF4-83F25309E167}" sibTransId="{A9899F56-850C-4CD6-8D64-36D47AF01081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36F8B17E-C395-4A93-B1D9-C03401023B9C}" srcId="{FEB4EDC4-0D0A-47A1-885A-2DC965685A57}" destId="{02F7AF0B-EC7F-4527-A68E-4A56FEF22CAA}" srcOrd="1" destOrd="0" parTransId="{2C082062-0F4A-46CE-9F54-2255FBF89EF2}" sibTransId="{D037B3F9-D3DE-4A58-AF2E-9DE91828FF09}"/>
    <dgm:cxn modelId="{41BD0880-3FA0-48A3-AD46-2E99EDF203BF}" srcId="{FA84BF92-43C6-4E94-A77F-6263E68B6783}" destId="{6F21C453-A58B-4B81-AFAB-70ADB592197E}" srcOrd="1" destOrd="0" parTransId="{5D912685-8639-4279-A484-1E343D888EC8}" sibTransId="{57E41018-1B6B-4420-A377-F5C2168EB71B}"/>
    <dgm:cxn modelId="{F3DC8182-5051-4644-BE2C-AEB2F934CA26}" type="presOf" srcId="{F4442908-9FC7-4167-9B10-7F40337E004E}" destId="{5FD4668F-81DD-421E-9924-50274E363CDB}" srcOrd="0" destOrd="4" presId="urn:microsoft.com/office/officeart/2005/8/layout/list1"/>
    <dgm:cxn modelId="{8CB15E8B-5AA7-4A37-AD04-00B9284EF16C}" type="presOf" srcId="{4FAEB260-9385-4C32-8D49-D09FFE5CB2E8}" destId="{5FD4668F-81DD-421E-9924-50274E363CDB}" srcOrd="0" destOrd="9" presId="urn:microsoft.com/office/officeart/2005/8/layout/list1"/>
    <dgm:cxn modelId="{9527099C-48BD-4C52-BE1B-F581599A9067}" srcId="{FA84BF92-43C6-4E94-A77F-6263E68B6783}" destId="{D2506135-395C-47B0-8DA9-C3F76649FF22}" srcOrd="2" destOrd="0" parTransId="{5AE6885F-1A01-4324-A69E-284DA5FAEB5E}" sibTransId="{D79BAE52-B8CB-4181-ACDC-6CE5498C10F0}"/>
    <dgm:cxn modelId="{1491A9AC-1788-4EAD-9C29-8CEFCEDC670E}" type="presOf" srcId="{D2506135-395C-47B0-8DA9-C3F76649FF22}" destId="{5FD4668F-81DD-421E-9924-50274E363CDB}" srcOrd="0" destOrd="2" presId="urn:microsoft.com/office/officeart/2005/8/layout/list1"/>
    <dgm:cxn modelId="{48FC26B1-7CE6-4F7A-B71A-2564CF826BD0}" type="presOf" srcId="{1F6E9082-4B57-4D1A-9B15-615546BB2666}" destId="{5FD4668F-81DD-421E-9924-50274E363CDB}" srcOrd="0" destOrd="10" presId="urn:microsoft.com/office/officeart/2005/8/layout/list1"/>
    <dgm:cxn modelId="{DB3B57BD-5114-4C13-9279-456AACB52163}" type="presOf" srcId="{C9597999-C23F-4867-9D73-E667FAF56258}" destId="{5FD4668F-81DD-421E-9924-50274E363CDB}" srcOrd="0" destOrd="0" presId="urn:microsoft.com/office/officeart/2005/8/layout/list1"/>
    <dgm:cxn modelId="{278E5BCA-D8EB-4C90-AFB3-B9773D2E6D43}" type="presOf" srcId="{FA84BF92-43C6-4E94-A77F-6263E68B6783}" destId="{18E20904-4337-4D49-878F-C6A3998E9768}" srcOrd="0" destOrd="0" presId="urn:microsoft.com/office/officeart/2005/8/layout/list1"/>
    <dgm:cxn modelId="{E7C0C9CE-16AB-4F2D-8F08-DE173085F9CE}" srcId="{FEB4EDC4-0D0A-47A1-885A-2DC965685A57}" destId="{F9FCAF10-EF94-4C8D-B2A9-2A60CB9660C1}" srcOrd="2" destOrd="0" parTransId="{CCDED3D1-FA25-4F84-B0DB-C49D4E28BDA1}" sibTransId="{5A49BCB3-499B-49CD-95E5-1F697CACA66B}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AB0298D9-D220-4A78-8C9D-865A1591914D}" type="presOf" srcId="{F9FCAF10-EF94-4C8D-B2A9-2A60CB9660C1}" destId="{5FD4668F-81DD-421E-9924-50274E363CDB}" srcOrd="0" destOrd="6" presId="urn:microsoft.com/office/officeart/2005/8/layout/list1"/>
    <dgm:cxn modelId="{AA6C1FE1-D30E-4BFF-8708-BC6FCAF80051}" srcId="{FA84BF92-43C6-4E94-A77F-6263E68B6783}" destId="{A00CC55C-C72B-47E2-9AE1-1FA65D7AAADD}" srcOrd="3" destOrd="0" parTransId="{51C22535-9E0E-469C-8BEF-51899D86B06A}" sibTransId="{29076AEE-A5EE-45EE-B91F-406449F3592D}"/>
    <dgm:cxn modelId="{05C927E6-20D8-4581-BF52-EF817672B68F}" type="presOf" srcId="{FA84BF92-43C6-4E94-A77F-6263E68B6783}" destId="{4AA5C7B7-5B64-4F71-AB37-E39564456FAC}" srcOrd="1" destOrd="0" presId="urn:microsoft.com/office/officeart/2005/8/layout/list1"/>
    <dgm:cxn modelId="{EB003BEF-9612-4E4D-B1A9-235333065539}" srcId="{4FAEB260-9385-4C32-8D49-D09FFE5CB2E8}" destId="{1F6E9082-4B57-4D1A-9B15-615546BB2666}" srcOrd="0" destOrd="0" parTransId="{811D9797-6776-408D-9A44-33F6C890BFEE}" sibTransId="{FEF12E5E-9C6F-4307-B843-CE86F0B4167E}"/>
    <dgm:cxn modelId="{D0A21382-040B-4491-A8B5-BB0475C54C08}" type="presParOf" srcId="{BD068890-9CDF-4598-AC4F-F71ADD1D1989}" destId="{DA3CA7F5-C711-4580-91F1-E9C6772A16A7}" srcOrd="0" destOrd="0" presId="urn:microsoft.com/office/officeart/2005/8/layout/list1"/>
    <dgm:cxn modelId="{25B737A6-9F62-4CA0-8E29-35443232B934}" type="presParOf" srcId="{DA3CA7F5-C711-4580-91F1-E9C6772A16A7}" destId="{18E20904-4337-4D49-878F-C6A3998E9768}" srcOrd="0" destOrd="0" presId="urn:microsoft.com/office/officeart/2005/8/layout/list1"/>
    <dgm:cxn modelId="{98B58B92-77F1-454E-A69F-35705AD2C8DC}" type="presParOf" srcId="{DA3CA7F5-C711-4580-91F1-E9C6772A16A7}" destId="{4AA5C7B7-5B64-4F71-AB37-E39564456FAC}" srcOrd="1" destOrd="0" presId="urn:microsoft.com/office/officeart/2005/8/layout/list1"/>
    <dgm:cxn modelId="{F93ACC9A-DC46-4227-8CD0-7577EECEB77F}" type="presParOf" srcId="{BD068890-9CDF-4598-AC4F-F71ADD1D1989}" destId="{84B8C849-306F-43E1-84B1-34177317591D}" srcOrd="1" destOrd="0" presId="urn:microsoft.com/office/officeart/2005/8/layout/list1"/>
    <dgm:cxn modelId="{1FE5FD25-B98D-4ED7-9C41-248CF72A7858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656841"/>
          <a:ext cx="11329647" cy="41061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395732" rIns="879306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Clearly define an Inadvertent Gain </a:t>
          </a:r>
          <a:endParaRPr lang="en-US" sz="2000" b="1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Clarify the appropriate use of the Inadvertent Gain Process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Limit the use of the Bulk Insert template for IAGs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Requiring a CR who experienced a system processing issue resulting in inadvertently gaining greater than 100 ESIs, who uses the IAG process to resolve, to inform impacted Market Participants and detail the cause of the issue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Adding a Valid Reject/</a:t>
          </a:r>
          <a:r>
            <a:rPr lang="en-US" sz="2000" kern="1200" dirty="0" err="1"/>
            <a:t>Unexecutable</a:t>
          </a:r>
          <a:r>
            <a:rPr lang="en-US" sz="2000" kern="1200" dirty="0"/>
            <a:t> Reason for the losing CR referencing the new subsection on the Invalid Use of the IAG Process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000" kern="1200" dirty="0"/>
            <a:t>Introduce the commonly referred to “No Current Occupant” process supported by PUCT Subst. Rule 25.488 - </a:t>
          </a:r>
          <a:r>
            <a:rPr lang="en-US" sz="2000" i="1" kern="1200" dirty="0"/>
            <a:t>Procedures for a Premise with No Service Agreement </a:t>
          </a:r>
          <a:r>
            <a:rPr lang="en-US" sz="2000" kern="1200" dirty="0"/>
            <a:t>for scenarios where the losing CR no longer has a valid service agreement with the Customer and must regain an ESI ID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0" y="656841"/>
        <a:ext cx="11329647" cy="4106158"/>
      </dsp:txXfrm>
    </dsp:sp>
    <dsp:sp modelId="{4FC84B32-D1CC-469D-BDF0-F53E02EEAA9C}">
      <dsp:nvSpPr>
        <dsp:cNvPr id="0" name=""/>
        <dsp:cNvSpPr/>
      </dsp:nvSpPr>
      <dsp:spPr>
        <a:xfrm>
          <a:off x="0" y="17646"/>
          <a:ext cx="10829645" cy="8591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RMGRR170 - Inadvertent Gain Process Updates – </a:t>
          </a:r>
          <a:r>
            <a:rPr lang="en-US" sz="2400" kern="1200" dirty="0">
              <a:solidFill>
                <a:srgbClr val="FF0000"/>
              </a:solidFill>
              <a:latin typeface="Arial Rounded MT Bold" panose="020F0704030504030204" pitchFamily="34" charset="0"/>
            </a:rPr>
            <a:t>Possible VOTE</a:t>
          </a: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17646"/>
        <a:ext cx="10829645" cy="8591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131639"/>
          <a:ext cx="11329647" cy="48983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54127" rIns="87930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ERCOT Updates </a:t>
          </a:r>
          <a:endParaRPr lang="en-US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MarkeTrak Upgrade and Stabilization</a:t>
          </a: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:  1 issue still being researched – new users and search functionality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SCR815 </a:t>
          </a: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still planned for a December 5</a:t>
          </a:r>
          <a:r>
            <a:rPr lang="en-US" sz="2000" b="0" kern="120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release.  RMTE and WSDL availability toward end of October.  TRAINING DATES:  </a:t>
          </a:r>
          <a:endParaRPr lang="en-US" sz="2000" b="1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November 16</a:t>
          </a:r>
          <a:r>
            <a:rPr lang="en-US" sz="2000" b="0" kern="120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during TDTMS @ 9:30 AM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November 30</a:t>
          </a:r>
          <a:r>
            <a:rPr lang="en-US" sz="2000" b="0" kern="1200" baseline="30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afternoon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Collaboration with Market Coordination Team to review business requirements for </a:t>
          </a: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 817 and TXSET 5.0 IAG</a:t>
          </a: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changes – reviewed a few outstanding development questions on SCR817: </a:t>
          </a:r>
          <a:r>
            <a:rPr lang="en-US" sz="2000" kern="12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PENS DOWN 11/1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IAG workflows – happy path and unhappy path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867 vs Sum of LSE Intervals – final decision on time stamp – no </a:t>
          </a:r>
          <a:r>
            <a:rPr lang="en-US" sz="2000" kern="1200" dirty="0" err="1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hh:mm:ss</a:t>
          </a: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– will default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Switch Hold workflows – warning messages for ROR submissions and no SHs (out of sync)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131639"/>
        <a:ext cx="11329647" cy="4898326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0829645" cy="590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Update</a:t>
          </a:r>
        </a:p>
      </dsp:txBody>
      <dsp:txXfrm>
        <a:off x="0" y="0"/>
        <a:ext cx="10829645" cy="5903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579995"/>
          <a:ext cx="10693530" cy="4924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9937" tIns="152794" rIns="829937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>
            <a:latin typeface="Arial Rounded MT Bold" panose="020F0704030504030204" pitchFamily="34" charset="0"/>
          </a:endParaRPr>
        </a:p>
      </dsp:txBody>
      <dsp:txXfrm>
        <a:off x="0" y="579995"/>
        <a:ext cx="10693530" cy="4924546"/>
      </dsp:txXfrm>
    </dsp:sp>
    <dsp:sp modelId="{4FC84B32-D1CC-469D-BDF0-F53E02EEAA9C}">
      <dsp:nvSpPr>
        <dsp:cNvPr id="0" name=""/>
        <dsp:cNvSpPr/>
      </dsp:nvSpPr>
      <dsp:spPr>
        <a:xfrm>
          <a:off x="98781" y="0"/>
          <a:ext cx="9801700" cy="6362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933" tIns="0" rIns="28293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 Rounded MT Bold" panose="020F0704030504030204" pitchFamily="34" charset="0"/>
            </a:rPr>
            <a:t>MarkeTrak Subtype Volume Analysis – Mid Year 2022 </a:t>
          </a:r>
        </a:p>
      </dsp:txBody>
      <dsp:txXfrm>
        <a:off x="98781" y="0"/>
        <a:ext cx="9801700" cy="6362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6391"/>
          <a:ext cx="11329647" cy="52433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624840" rIns="87930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u="sng" kern="1200" dirty="0"/>
            <a:t>Observations:</a:t>
          </a:r>
          <a:endParaRPr lang="en-US" sz="1800" b="0" u="sng" kern="1200" dirty="0">
            <a:latin typeface="Arial Rounded MT Bold" panose="020F0704030504030204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kern="1200" dirty="0"/>
            <a:t>While </a:t>
          </a:r>
          <a:r>
            <a:rPr lang="en-US" sz="1600" b="1" kern="1200" dirty="0"/>
            <a:t>IALs</a:t>
          </a:r>
          <a:r>
            <a:rPr lang="en-US" sz="1600" kern="1200" dirty="0"/>
            <a:t> are down, </a:t>
          </a:r>
          <a:r>
            <a:rPr lang="en-US" sz="1600" b="1" kern="1200" dirty="0"/>
            <a:t>IAGs</a:t>
          </a:r>
          <a:r>
            <a:rPr lang="en-US" sz="1600" kern="1200" dirty="0"/>
            <a:t> are up (likely due to the Bulk Insert submissions in June)</a:t>
          </a:r>
          <a:endParaRPr lang="en-US" sz="2400" b="0" kern="1200" dirty="0">
            <a:latin typeface="Arial Rounded MT Bold" panose="020F0704030504030204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Rescissions</a:t>
          </a:r>
          <a:r>
            <a:rPr lang="en-US" sz="1600" kern="1200" dirty="0"/>
            <a:t> are up, may be due to higher prices in the market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Switch Holds </a:t>
          </a:r>
          <a:r>
            <a:rPr lang="en-US" sz="1600" kern="1200" dirty="0"/>
            <a:t>are down, however, could be seasonal with first half of the year being lighter than latter half – also, DPP action is not impacted by ERP, Uri and weather moratoriums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Usage &amp; Billing Dispute </a:t>
          </a:r>
          <a:r>
            <a:rPr lang="en-US" sz="1600" kern="1200" dirty="0"/>
            <a:t>and </a:t>
          </a:r>
          <a:r>
            <a:rPr lang="en-US" sz="1600" b="1" kern="1200" dirty="0"/>
            <a:t>Usage &amp; Billing Missing </a:t>
          </a:r>
          <a:r>
            <a:rPr lang="en-US" sz="1600" kern="1200" dirty="0"/>
            <a:t>– spike likely due to TNMP 3G remediation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AMS LSE </a:t>
          </a:r>
          <a:r>
            <a:rPr lang="en-US" sz="1600" kern="1200" dirty="0"/>
            <a:t>– way down – contributing factor is the improvement of AMS data quality – saw spike with Uri impacts, now volumes have dropped and hopefully levelled off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Other</a:t>
          </a:r>
          <a:r>
            <a:rPr lang="en-US" sz="1600" kern="1200" dirty="0"/>
            <a:t> – down as Oncor concluded their transition from BUSIDRRQ to BUSLO and now BUSLRG is an active choice for these size (&gt;700 kW) customers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Cancel w/ Approval </a:t>
          </a:r>
          <a:r>
            <a:rPr lang="en-US" sz="1600" kern="1200" dirty="0"/>
            <a:t>– slightly higher, but does not appear not appear out of line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Siebel Changes </a:t>
          </a:r>
          <a:r>
            <a:rPr lang="en-US" sz="1600" kern="1200" dirty="0"/>
            <a:t>– bit of a spike and like due to CNP FME incident earlier in the year where Siebel changes were needed to re-sync the market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Bulk Inserts </a:t>
          </a:r>
          <a:r>
            <a:rPr lang="en-US" sz="1600" kern="1200" dirty="0"/>
            <a:t>submissions up – contributing factor – TNMP 3G remediation and IAG submissions in June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ERCOT Initiated </a:t>
          </a:r>
          <a:r>
            <a:rPr lang="en-US" sz="1600" kern="1200" dirty="0"/>
            <a:t>– dropped  - good story possibly meaning fewer invalid character issues and POLR Drops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DEV issues</a:t>
          </a:r>
          <a:r>
            <a:rPr lang="en-US" sz="1600" kern="1200" dirty="0"/>
            <a:t> have fallen off over the years as rules and behavior have shifted activity where leap frog scenarios have been minimized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600" kern="1200" dirty="0"/>
        </a:p>
      </dsp:txBody>
      <dsp:txXfrm>
        <a:off x="0" y="6391"/>
        <a:ext cx="11329647" cy="5243344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0829645" cy="5119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MarkeTrak Subtype Volume Analysis – Mid Year 2022 - Observations</a:t>
          </a:r>
        </a:p>
      </dsp:txBody>
      <dsp:txXfrm>
        <a:off x="0" y="0"/>
        <a:ext cx="10829645" cy="5119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596920"/>
          <a:ext cx="11329646" cy="36011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51961" rIns="879306" bIns="14224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Thursday, 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October 20th, 2022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9:30 AM 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WebEx only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On the 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Agenda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ERCOT Updates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System Instances &amp; MT Performance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Listserv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MarkeTrak Upgrade Stabilization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SCR815 Updates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SCR817 Business Requirements discussion, </a:t>
          </a:r>
          <a:r>
            <a:rPr lang="en-US" sz="1800" i="1" kern="1200" dirty="0">
              <a:latin typeface="Calibri" panose="020F0502020204030204" pitchFamily="34" charset="0"/>
              <a:cs typeface="Calibri" panose="020F0502020204030204" pitchFamily="34" charset="0"/>
            </a:rPr>
            <a:t>if needed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i="0" kern="1200" dirty="0">
              <a:latin typeface="Calibri" panose="020F0502020204030204" pitchFamily="34" charset="0"/>
              <a:cs typeface="Calibri" panose="020F0502020204030204" pitchFamily="34" charset="0"/>
            </a:rPr>
            <a:t>MarkeTrak Volume Subtype Analysis Discussion – 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i="0" kern="1200" dirty="0">
              <a:latin typeface="Calibri" panose="020F0502020204030204" pitchFamily="34" charset="0"/>
              <a:cs typeface="Calibri" panose="020F0502020204030204" pitchFamily="34" charset="0"/>
            </a:rPr>
            <a:t>Time Spent on Issues of Various Subtypes 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i="0" kern="1200" dirty="0">
              <a:latin typeface="Calibri" panose="020F0502020204030204" pitchFamily="34" charset="0"/>
              <a:cs typeface="Calibri" panose="020F0502020204030204" pitchFamily="34" charset="0"/>
            </a:rPr>
            <a:t>Ranking Volumes over time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endParaRPr lang="en-US" sz="2000" kern="1200" dirty="0">
            <a:latin typeface="Arial Rounded MT Bold" panose="020F0704030504030204" pitchFamily="34" charset="0"/>
          </a:endParaRPr>
        </a:p>
      </dsp:txBody>
      <dsp:txXfrm>
        <a:off x="0" y="596920"/>
        <a:ext cx="11329646" cy="3601164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6973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Next Meeting</a:t>
          </a:r>
        </a:p>
      </dsp:txBody>
      <dsp:txXfrm>
        <a:off x="0" y="0"/>
        <a:ext cx="10801436" cy="697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October 11th, 2022</a:t>
            </a:r>
          </a:p>
        </p:txBody>
      </p:sp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490300"/>
              </p:ext>
            </p:extLst>
          </p:nvPr>
        </p:nvGraphicFramePr>
        <p:xfrm>
          <a:off x="478555" y="941514"/>
          <a:ext cx="11329647" cy="476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268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181663"/>
              </p:ext>
            </p:extLst>
          </p:nvPr>
        </p:nvGraphicFramePr>
        <p:xfrm>
          <a:off x="478555" y="1020545"/>
          <a:ext cx="11329647" cy="5427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265480"/>
              </p:ext>
            </p:extLst>
          </p:nvPr>
        </p:nvGraphicFramePr>
        <p:xfrm>
          <a:off x="1149282" y="1020545"/>
          <a:ext cx="10693530" cy="5504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69C6AFB-EBE9-ED91-998A-ED42B92C8B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2447" y="1684582"/>
            <a:ext cx="9347200" cy="484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9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71620"/>
              </p:ext>
            </p:extLst>
          </p:nvPr>
        </p:nvGraphicFramePr>
        <p:xfrm>
          <a:off x="478555" y="941514"/>
          <a:ext cx="11329647" cy="524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5536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277468"/>
              </p:ext>
            </p:extLst>
          </p:nvPr>
        </p:nvGraphicFramePr>
        <p:xfrm>
          <a:off x="478555" y="1544595"/>
          <a:ext cx="11329646" cy="4238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4026</TotalTime>
  <Words>599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Courier New</vt:lpstr>
      <vt:lpstr>Symbol</vt:lpstr>
      <vt:lpstr>Wingdings</vt:lpstr>
      <vt:lpstr>Retrospect</vt:lpstr>
      <vt:lpstr>TDTMS Update</vt:lpstr>
      <vt:lpstr>TDTMS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Wiegand, Sheri</cp:lastModifiedBy>
  <cp:revision>88</cp:revision>
  <dcterms:created xsi:type="dcterms:W3CDTF">2019-02-27T15:25:50Z</dcterms:created>
  <dcterms:modified xsi:type="dcterms:W3CDTF">2022-10-10T16:16:07Z</dcterms:modified>
</cp:coreProperties>
</file>