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96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  <c:pt idx="11">
                  <c:v>2022/08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  <c:pt idx="9">
                  <c:v>362494</c:v>
                </c:pt>
                <c:pt idx="10">
                  <c:v>288462</c:v>
                </c:pt>
                <c:pt idx="11">
                  <c:v>270067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  <c:pt idx="10">
                  <c:v>2022/08</c:v>
                </c:pt>
                <c:pt idx="11">
                  <c:v>2022/09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  <c:pt idx="9">
                  <c:v>691</c:v>
                </c:pt>
                <c:pt idx="10">
                  <c:v>722</c:v>
                </c:pt>
                <c:pt idx="11">
                  <c:v>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back to 99.9% for the year and meeting the annual SLA.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9/11 Information Lifecycle Management updates made to database retention.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9/18 Normal SFO Completed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MarkeTrak availability was intermittent some mornings due to a bug fix that did not pan out.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September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9/2 Emergency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9/12-9/15 Normal Site Failovers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9/18 Normal SFO Completed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8460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0C05A20-DD73-41F7-BB90-825809FEC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600"/>
            <a:ext cx="9144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544 Posts</a:t>
            </a:r>
          </a:p>
          <a:p>
            <a:r>
              <a:rPr lang="en-US" sz="2400" dirty="0"/>
              <a:t>270067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76 Posts</a:t>
            </a:r>
          </a:p>
          <a:p>
            <a:pPr lvl="1"/>
            <a:r>
              <a:rPr lang="en-US" sz="2400" dirty="0"/>
              <a:t>12 New Subscriptions</a:t>
            </a:r>
          </a:p>
          <a:p>
            <a:pPr lvl="1"/>
            <a:r>
              <a:rPr lang="en-US" sz="2400" dirty="0"/>
              <a:t>5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3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1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758303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713229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2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7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181267"/>
              </p:ext>
            </p:extLst>
          </p:nvPr>
        </p:nvGraphicFramePr>
        <p:xfrm>
          <a:off x="10212" y="3657600"/>
          <a:ext cx="8915400" cy="2435174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dpardo@JUSTENERGY.COM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2022-09-23 00:00:01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amanda.mitchell@JERAAMERICAS.COM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2022-08-27 00:00:05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woodson@ATGCLEANENERGY.COM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2022-08-31 00:00:02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kristee.santucci@JPERESOURCES.NET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2022-08-12 00:00:03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spolusani@ZNALYTICS.COM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2022-08-16 00:00:04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ProductSupport.zn@TALLY-GROUP.COM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2022-08-04 00:00:03</a:t>
                      </a: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amunoz@FREEPOINTSOLUTIONS.COM</a:t>
                      </a: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03062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2022-08-03 13:57:25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christopher.fontaine@CELANESE.COM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2022-08-10 09:45:35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u="none" strike="noStrike" dirty="0">
                          <a:solidFill>
                            <a:srgbClr val="006297"/>
                          </a:solidFill>
                          <a:effectLst/>
                        </a:rPr>
                        <a:t>eblakey@JUSTENERGY.COM</a:t>
                      </a: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22353</TotalTime>
  <Words>325</Words>
  <Application>Microsoft Office PowerPoint</Application>
  <PresentationFormat>On-screen Show (4:3)</PresentationFormat>
  <Paragraphs>102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291</cp:revision>
  <cp:lastPrinted>2019-05-06T20:09:17Z</cp:lastPrinted>
  <dcterms:created xsi:type="dcterms:W3CDTF">2016-01-21T15:20:31Z</dcterms:created>
  <dcterms:modified xsi:type="dcterms:W3CDTF">2022-10-06T18:23:03Z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