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7" r:id="rId3"/>
    <p:sldId id="263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702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4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938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8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6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0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3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2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0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F257-00B4-45EF-A088-5CD0A4563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15233">
            <a:off x="117411" y="149313"/>
            <a:ext cx="5648960" cy="335216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5BA9C-A63E-43FB-9FCC-25FEECC66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32179">
            <a:off x="194898" y="3549773"/>
            <a:ext cx="6292790" cy="106697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aytona" panose="020B0604030500040204" pitchFamily="34" charset="0"/>
              </a:rPr>
              <a:t>RMS: October 11</a:t>
            </a:r>
            <a:r>
              <a:rPr lang="en-US" sz="3200" b="1" baseline="30000" dirty="0">
                <a:latin typeface="Daytona" panose="020B0604030500040204" pitchFamily="34" charset="0"/>
              </a:rPr>
              <a:t>th</a:t>
            </a:r>
            <a:r>
              <a:rPr lang="en-US" sz="3200" b="1" dirty="0">
                <a:latin typeface="Daytona" panose="020B0604030500040204" pitchFamily="34" charset="0"/>
              </a:rPr>
              <a:t>, 2022</a:t>
            </a:r>
          </a:p>
        </p:txBody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08E49788-67F1-43D9-8CEC-E1BD56F31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823"/>
          <a:stretch/>
        </p:blipFill>
        <p:spPr bwMode="auto">
          <a:xfrm rot="21430565">
            <a:off x="6181367" y="166182"/>
            <a:ext cx="4685877" cy="4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September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610390"/>
            <a:ext cx="10394707" cy="4102513"/>
          </a:xfrm>
        </p:spPr>
        <p:txBody>
          <a:bodyPr anchor="t">
            <a:normAutofit lnSpcReduction="10000"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Change Control Call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  <a:latin typeface="Daytona" panose="020B0604030500040204" pitchFamily="34" charset="0"/>
              </a:rPr>
              <a:t>FOR RMS CONSIDERATION: Change Control 2022-839: Add new SAC04 code of “MSC057” for AMS Temporary Emergency Electric Energy Facilities (TEEEF). EMERGENCY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Discussion on TEXAS SET 5.0 Testing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  <a:latin typeface="Daytona" panose="020B0604030500040204" pitchFamily="34" charset="0"/>
              </a:rPr>
              <a:t>Marked 5.0 Enhancements that WG wanted to test</a:t>
            </a:r>
          </a:p>
          <a:p>
            <a:pPr lvl="2"/>
            <a:r>
              <a:rPr lang="en-US" sz="2200" b="1" dirty="0">
                <a:solidFill>
                  <a:schemeClr val="accent1"/>
                </a:solidFill>
                <a:latin typeface="Daytona" panose="020B0604030500040204" pitchFamily="34" charset="0"/>
              </a:rPr>
              <a:t>Action Item: Build/Approve Test Scripts</a:t>
            </a:r>
            <a:endParaRPr lang="en-US" sz="2200" dirty="0">
              <a:latin typeface="Daytona" panose="020B060403050004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2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Lubbock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610390"/>
            <a:ext cx="10511327" cy="4102513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Reviewed TIMELINE 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Reviewed TEST SCRIPTs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Discussed CSA issue with LBK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  <a:latin typeface="Daytona" panose="020B0604030500040204" pitchFamily="34" charset="0"/>
              </a:rPr>
              <a:t>Identified at MCT Meeting</a:t>
            </a:r>
            <a:endParaRPr lang="en-US" sz="2400" b="1" dirty="0">
              <a:solidFill>
                <a:srgbClr val="002060"/>
              </a:solidFill>
              <a:latin typeface="Daytona" panose="020B060403050004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5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Next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October 20</a:t>
            </a:r>
            <a:r>
              <a:rPr lang="en-US" sz="2800" b="1" baseline="30000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th</a:t>
            </a:r>
            <a:r>
              <a:rPr lang="en-US" sz="28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: 1:30 PM start, Webex Only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Daytona" panose="020B0604030500040204" pitchFamily="34" charset="0"/>
              </a:rPr>
              <a:t>October 27</a:t>
            </a:r>
            <a:r>
              <a:rPr lang="en-US" sz="2800" b="1" baseline="30000" dirty="0">
                <a:solidFill>
                  <a:srgbClr val="002060"/>
                </a:solidFill>
                <a:latin typeface="Daytona" panose="020B0604030500040204" pitchFamily="34" charset="0"/>
              </a:rPr>
              <a:t>th</a:t>
            </a:r>
            <a:r>
              <a:rPr lang="en-US" sz="28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: Change Control Call 10AM</a:t>
            </a:r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0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16334</TotalTime>
  <Words>96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Daytona</vt:lpstr>
      <vt:lpstr>Impact</vt:lpstr>
      <vt:lpstr>Main Event</vt:lpstr>
      <vt:lpstr>TEXAS SET UPDATE</vt:lpstr>
      <vt:lpstr>September MEETING</vt:lpstr>
      <vt:lpstr>Lubbock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Patrick, Kyle</dc:creator>
  <cp:lastModifiedBy>Patrick, Kyle</cp:lastModifiedBy>
  <cp:revision>44</cp:revision>
  <dcterms:created xsi:type="dcterms:W3CDTF">2022-01-07T15:55:58Z</dcterms:created>
  <dcterms:modified xsi:type="dcterms:W3CDTF">2022-10-07T14:08:15Z</dcterms:modified>
</cp:coreProperties>
</file>