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4"/>
  </p:sldMasterIdLst>
  <p:sldIdLst>
    <p:sldId id="256" r:id="rId5"/>
    <p:sldId id="278" r:id="rId6"/>
    <p:sldId id="279" r:id="rId7"/>
    <p:sldId id="274" r:id="rId8"/>
    <p:sldId id="27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ie Rich" userId="5e9684b8-063c-4aeb-98ff-468c96de35a9" providerId="ADAL" clId="{D1513201-8231-4784-B67B-1E5684D0A2A8}"/>
    <pc:docChg chg="custSel modSld">
      <pc:chgData name="Katie Rich" userId="5e9684b8-063c-4aeb-98ff-468c96de35a9" providerId="ADAL" clId="{D1513201-8231-4784-B67B-1E5684D0A2A8}" dt="2022-10-07T16:48:29.589" v="1044" actId="20577"/>
      <pc:docMkLst>
        <pc:docMk/>
      </pc:docMkLst>
      <pc:sldChg chg="modSp mod">
        <pc:chgData name="Katie Rich" userId="5e9684b8-063c-4aeb-98ff-468c96de35a9" providerId="ADAL" clId="{D1513201-8231-4784-B67B-1E5684D0A2A8}" dt="2022-10-07T14:56:32.126" v="9" actId="20577"/>
        <pc:sldMkLst>
          <pc:docMk/>
          <pc:sldMk cId="161441392" sldId="256"/>
        </pc:sldMkLst>
        <pc:spChg chg="mod">
          <ac:chgData name="Katie Rich" userId="5e9684b8-063c-4aeb-98ff-468c96de35a9" providerId="ADAL" clId="{D1513201-8231-4784-B67B-1E5684D0A2A8}" dt="2022-10-07T14:56:32.126" v="9" actId="20577"/>
          <ac:spMkLst>
            <pc:docMk/>
            <pc:sldMk cId="161441392" sldId="256"/>
            <ac:spMk id="3" creationId="{A4E42BE5-C11C-48C6-B3FE-69A55D3E592E}"/>
          </ac:spMkLst>
        </pc:spChg>
      </pc:sldChg>
      <pc:sldChg chg="modSp mod">
        <pc:chgData name="Katie Rich" userId="5e9684b8-063c-4aeb-98ff-468c96de35a9" providerId="ADAL" clId="{D1513201-8231-4784-B67B-1E5684D0A2A8}" dt="2022-10-07T16:48:29.589" v="1044" actId="20577"/>
        <pc:sldMkLst>
          <pc:docMk/>
          <pc:sldMk cId="2973100125" sldId="274"/>
        </pc:sldMkLst>
        <pc:spChg chg="mod">
          <ac:chgData name="Katie Rich" userId="5e9684b8-063c-4aeb-98ff-468c96de35a9" providerId="ADAL" clId="{D1513201-8231-4784-B67B-1E5684D0A2A8}" dt="2022-10-07T15:45:11.684" v="981" actId="20577"/>
          <ac:spMkLst>
            <pc:docMk/>
            <pc:sldMk cId="2973100125" sldId="274"/>
            <ac:spMk id="2" creationId="{16F4F925-7594-4981-8B3A-172414960D84}"/>
          </ac:spMkLst>
        </pc:spChg>
        <pc:spChg chg="mod">
          <ac:chgData name="Katie Rich" userId="5e9684b8-063c-4aeb-98ff-468c96de35a9" providerId="ADAL" clId="{D1513201-8231-4784-B67B-1E5684D0A2A8}" dt="2022-10-07T16:48:29.589" v="1044" actId="20577"/>
          <ac:spMkLst>
            <pc:docMk/>
            <pc:sldMk cId="2973100125" sldId="274"/>
            <ac:spMk id="3" creationId="{90D9035A-D695-40B0-9A9A-33A63927B740}"/>
          </ac:spMkLst>
        </pc:spChg>
      </pc:sldChg>
      <pc:sldChg chg="modSp mod">
        <pc:chgData name="Katie Rich" userId="5e9684b8-063c-4aeb-98ff-468c96de35a9" providerId="ADAL" clId="{D1513201-8231-4784-B67B-1E5684D0A2A8}" dt="2022-10-07T15:31:38.028" v="699" actId="20577"/>
        <pc:sldMkLst>
          <pc:docMk/>
          <pc:sldMk cId="3242627374" sldId="278"/>
        </pc:sldMkLst>
        <pc:spChg chg="mod">
          <ac:chgData name="Katie Rich" userId="5e9684b8-063c-4aeb-98ff-468c96de35a9" providerId="ADAL" clId="{D1513201-8231-4784-B67B-1E5684D0A2A8}" dt="2022-10-07T15:31:38.028" v="699" actId="20577"/>
          <ac:spMkLst>
            <pc:docMk/>
            <pc:sldMk cId="3242627374" sldId="278"/>
            <ac:spMk id="3" creationId="{332B54E6-D76D-4FE7-AA45-B019A6D65A61}"/>
          </ac:spMkLst>
        </pc:spChg>
      </pc:sldChg>
      <pc:sldChg chg="modSp mod">
        <pc:chgData name="Katie Rich" userId="5e9684b8-063c-4aeb-98ff-468c96de35a9" providerId="ADAL" clId="{D1513201-8231-4784-B67B-1E5684D0A2A8}" dt="2022-10-07T15:44:17.882" v="958" actId="20577"/>
        <pc:sldMkLst>
          <pc:docMk/>
          <pc:sldMk cId="2951007881" sldId="279"/>
        </pc:sldMkLst>
        <pc:spChg chg="mod">
          <ac:chgData name="Katie Rich" userId="5e9684b8-063c-4aeb-98ff-468c96de35a9" providerId="ADAL" clId="{D1513201-8231-4784-B67B-1E5684D0A2A8}" dt="2022-10-07T15:44:17.882" v="958" actId="20577"/>
          <ac:spMkLst>
            <pc:docMk/>
            <pc:sldMk cId="2951007881" sldId="279"/>
            <ac:spMk id="3" creationId="{62E4BCC3-D9CB-6DB7-6115-1AEA1793F10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78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64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77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429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6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86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55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063E7EB-62E5-4854-A58A-BCE516D80C67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4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063E7EB-62E5-4854-A58A-BCE516D80C67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599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80425-BFA3-4F76-A3D7-DC99BE53D0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Congestion Management Working 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E42BE5-C11C-48C6-B3FE-69A55D3E59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October 12, 2022</a:t>
            </a:r>
          </a:p>
          <a:p>
            <a:endParaRPr lang="en-US" dirty="0"/>
          </a:p>
          <a:p>
            <a:r>
              <a:rPr lang="en-US" dirty="0"/>
              <a:t>Katie Rich, Chair</a:t>
            </a:r>
          </a:p>
          <a:p>
            <a:r>
              <a:rPr lang="en-US" dirty="0"/>
              <a:t>Andy Nguyen, Vice Chair</a:t>
            </a:r>
          </a:p>
        </p:txBody>
      </p:sp>
    </p:spTree>
    <p:extLst>
      <p:ext uri="{BB962C8B-B14F-4D97-AF65-F5344CB8AC3E}">
        <p14:creationId xmlns:p14="http://schemas.microsoft.com/office/powerpoint/2010/main" val="161441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9DD11-1D8B-422E-B34A-86CA0E85C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Reliability Deployment Price Adder (RDPA)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B54E6-D76D-4FE7-AA45-B019A6D65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CMWG has continued its discussions on a Local RDPA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ERCOT provided a presentation on Pricing Run Ramp Rate Relaxation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The analysis included: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5 Operating Days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A comparison of the Basepoint and Locational Marginal Pricing (LMP) deltas between the pricing and dispatch runs during the SCED interval with the highest total calculated indifference payment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Previously analyzed days with ramp rates of 5, 10, 20, 30, and 60 minutes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The results showed that the indifference payment can either increase or decrease when the Pricing Run Ramp Rate Relaxation Parameter is changed and there is not clear trend.</a:t>
            </a:r>
          </a:p>
        </p:txBody>
      </p:sp>
    </p:spTree>
    <p:extLst>
      <p:ext uri="{BB962C8B-B14F-4D97-AF65-F5344CB8AC3E}">
        <p14:creationId xmlns:p14="http://schemas.microsoft.com/office/powerpoint/2010/main" val="3242627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A2CFE-7248-CB23-ED65-17D1B62F6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Zones for Aggregation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4BCC3-D9CB-6DB7-6115-1AEA1793F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As a result of discussions on OBDRR 041, CMWG has been looking at the potential of developing smaller load zones for aggregation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Before moving forward with this discussion, we would like some input from WMS: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/>
              <a:t>Are smaller Load Zones worth pursuing for the purposes of load settlement?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Are smaller Load Zones worth pursuing for the purposes of ADER participation in the wholesale market?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If WMS decides to move forward, CMWG can work on next steps and engage ERCOT on a potential cluster study.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007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4F925-7594-4981-8B3A-17241496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Meeting: November 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9035A-D695-40B0-9A9A-33A63927B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NOGRR 215 – will be discussed at OWG first </a:t>
            </a:r>
            <a:r>
              <a:rPr lang="en-US"/>
              <a:t>on October 27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100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E6D9B-9736-46CA-BC4E-2980AC915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B631C-2ACA-45DE-AEB5-D046A0554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98171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6BF004497F87479DAD31F00AF725C6" ma:contentTypeVersion="11" ma:contentTypeDescription="Create a new document." ma:contentTypeScope="" ma:versionID="3ab0190e023d7e5aafc33e46ba37906b">
  <xsd:schema xmlns:xsd="http://www.w3.org/2001/XMLSchema" xmlns:xs="http://www.w3.org/2001/XMLSchema" xmlns:p="http://schemas.microsoft.com/office/2006/metadata/properties" xmlns:ns3="4345d1df-5d12-4f7e-b776-008b25f27986" xmlns:ns4="74773060-95be-4758-a20e-6e2cb91bc751" targetNamespace="http://schemas.microsoft.com/office/2006/metadata/properties" ma:root="true" ma:fieldsID="666fe65660b28134fc1fceb1ad30ea0e" ns3:_="" ns4:_="">
    <xsd:import namespace="4345d1df-5d12-4f7e-b776-008b25f27986"/>
    <xsd:import namespace="74773060-95be-4758-a20e-6e2cb91bc75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45d1df-5d12-4f7e-b776-008b25f279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773060-95be-4758-a20e-6e2cb91bc75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4B11B8E-E5F0-4984-885F-01D3E6F11B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45d1df-5d12-4f7e-b776-008b25f27986"/>
    <ds:schemaRef ds:uri="74773060-95be-4758-a20e-6e2cb91bc7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938B4D0-C359-4FA3-8BF1-2E9184C77F7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38DB13F-86D2-4716-9AB2-253CE0661DC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23740</TotalTime>
  <Words>252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Courier New</vt:lpstr>
      <vt:lpstr>Retrospect</vt:lpstr>
      <vt:lpstr>Congestion Management Working Group</vt:lpstr>
      <vt:lpstr>Local Reliability Deployment Price Adder (RDPA)</vt:lpstr>
      <vt:lpstr>Load Zones for Aggregation </vt:lpstr>
      <vt:lpstr>Next Meeting: November 14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Morris, Sandra</dc:creator>
  <cp:lastModifiedBy>Katie Rich</cp:lastModifiedBy>
  <cp:revision>35</cp:revision>
  <dcterms:created xsi:type="dcterms:W3CDTF">2019-09-10T19:44:15Z</dcterms:created>
  <dcterms:modified xsi:type="dcterms:W3CDTF">2022-10-07T16:48:32Z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0x010100816BF004497F87479DAD31F00AF725C6</vt:lpwstr>
  </property>
</Properties>
</file>