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8" r:id="rId6"/>
    <p:sldId id="279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D1513201-8231-4784-B67B-1E5684D0A2A8}"/>
    <pc:docChg chg="custSel modSld">
      <pc:chgData name="Katie Rich" userId="5e9684b8-063c-4aeb-98ff-468c96de35a9" providerId="ADAL" clId="{D1513201-8231-4784-B67B-1E5684D0A2A8}" dt="2022-10-07T16:48:29.589" v="1044" actId="20577"/>
      <pc:docMkLst>
        <pc:docMk/>
      </pc:docMkLst>
      <pc:sldChg chg="modSp mod">
        <pc:chgData name="Katie Rich" userId="5e9684b8-063c-4aeb-98ff-468c96de35a9" providerId="ADAL" clId="{D1513201-8231-4784-B67B-1E5684D0A2A8}" dt="2022-10-07T14:56:32.126" v="9" actId="20577"/>
        <pc:sldMkLst>
          <pc:docMk/>
          <pc:sldMk cId="161441392" sldId="256"/>
        </pc:sldMkLst>
        <pc:spChg chg="mod">
          <ac:chgData name="Katie Rich" userId="5e9684b8-063c-4aeb-98ff-468c96de35a9" providerId="ADAL" clId="{D1513201-8231-4784-B67B-1E5684D0A2A8}" dt="2022-10-07T14:56:32.126" v="9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D1513201-8231-4784-B67B-1E5684D0A2A8}" dt="2022-10-07T16:48:29.589" v="1044" actId="20577"/>
        <pc:sldMkLst>
          <pc:docMk/>
          <pc:sldMk cId="2973100125" sldId="274"/>
        </pc:sldMkLst>
        <pc:spChg chg="mod">
          <ac:chgData name="Katie Rich" userId="5e9684b8-063c-4aeb-98ff-468c96de35a9" providerId="ADAL" clId="{D1513201-8231-4784-B67B-1E5684D0A2A8}" dt="2022-10-07T15:45:11.684" v="981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D1513201-8231-4784-B67B-1E5684D0A2A8}" dt="2022-10-07T16:48:29.589" v="1044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D1513201-8231-4784-B67B-1E5684D0A2A8}" dt="2022-10-07T15:31:38.028" v="699" actId="20577"/>
        <pc:sldMkLst>
          <pc:docMk/>
          <pc:sldMk cId="3242627374" sldId="278"/>
        </pc:sldMkLst>
        <pc:spChg chg="mod">
          <ac:chgData name="Katie Rich" userId="5e9684b8-063c-4aeb-98ff-468c96de35a9" providerId="ADAL" clId="{D1513201-8231-4784-B67B-1E5684D0A2A8}" dt="2022-10-07T15:31:38.028" v="699" actId="20577"/>
          <ac:spMkLst>
            <pc:docMk/>
            <pc:sldMk cId="3242627374" sldId="278"/>
            <ac:spMk id="3" creationId="{332B54E6-D76D-4FE7-AA45-B019A6D65A61}"/>
          </ac:spMkLst>
        </pc:spChg>
      </pc:sldChg>
      <pc:sldChg chg="modSp mod">
        <pc:chgData name="Katie Rich" userId="5e9684b8-063c-4aeb-98ff-468c96de35a9" providerId="ADAL" clId="{D1513201-8231-4784-B67B-1E5684D0A2A8}" dt="2022-10-07T15:44:17.882" v="958" actId="20577"/>
        <pc:sldMkLst>
          <pc:docMk/>
          <pc:sldMk cId="2951007881" sldId="279"/>
        </pc:sldMkLst>
        <pc:spChg chg="mod">
          <ac:chgData name="Katie Rich" userId="5e9684b8-063c-4aeb-98ff-468c96de35a9" providerId="ADAL" clId="{D1513201-8231-4784-B67B-1E5684D0A2A8}" dt="2022-10-07T15:44:17.882" v="958" actId="20577"/>
          <ac:spMkLst>
            <pc:docMk/>
            <pc:sldMk cId="2951007881" sldId="279"/>
            <ac:spMk id="3" creationId="{62E4BCC3-D9CB-6DB7-6115-1AEA1793F1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October 12,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DD11-1D8B-422E-B34A-86CA0E85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Reliability Deployment Price Adder (RDPA)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54E6-D76D-4FE7-AA45-B019A6D6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has continued its discussions on a Local RDPA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Pricing Run Ramp Rate Relaxation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analysis included: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5 Operating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 comparison of the Basepoint and Locational Marginal Pricing (LMP) deltas between the pricing and dispatch runs during the SCED interval with the highest total calculated indifference payment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Previously analyzed days with ramp rates of 5, 10, 20, 30, and 60 minutes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results showed that the indifference payment can either increase or decrease when the Pricing Run Ramp Rate Relaxation Parameter is changed and there is not clear trend.</a:t>
            </a:r>
          </a:p>
        </p:txBody>
      </p:sp>
    </p:spTree>
    <p:extLst>
      <p:ext uri="{BB962C8B-B14F-4D97-AF65-F5344CB8AC3E}">
        <p14:creationId xmlns:p14="http://schemas.microsoft.com/office/powerpoint/2010/main" val="324262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2CFE-7248-CB23-ED65-17D1B62F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Zones for Aggregation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BCC3-D9CB-6DB7-6115-1AEA1793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As a result of discussions on OBDRR 041, CMWG has been looking at the potential of developing smaller load zones for aggregation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Before moving forward with this discussion, we would like some input from WMS: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/>
              <a:t>Are smaller Load Zones worth pursuing for the purposes of load settlement?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smaller Load Zones worth pursuing for the purposes of ADER participation in the wholesale market?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If WMS decides to move forward, CMWG can work on next steps and engage ERCOT on a potential cluster study.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November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NOGRR 215 – will be discussed at OWG first </a:t>
            </a:r>
            <a:r>
              <a:rPr lang="en-US"/>
              <a:t>on October 27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23740</TotalTime>
  <Words>252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</vt:lpstr>
      <vt:lpstr>Local Reliability Deployment Price Adder (RDPA)</vt:lpstr>
      <vt:lpstr>Load Zones for Aggregation </vt:lpstr>
      <vt:lpstr>Next Meeting: November 14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35</cp:revision>
  <dcterms:created xsi:type="dcterms:W3CDTF">2019-09-10T19:44:15Z</dcterms:created>
  <dcterms:modified xsi:type="dcterms:W3CDTF">2022-10-07T16:48:32Z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