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09" d="100"/>
          <a:sy n="109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(September 2022)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October 04, 2022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00527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80369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342C25-A343-4DCC-A2AD-BE556192C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83036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9311-7702-4421-B6D2-4C60C3C02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5153</TotalTime>
  <Words>433</Words>
  <Application>Microsoft Office PowerPoint</Application>
  <PresentationFormat>On-screen Show (4:3)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212</cp:revision>
  <cp:lastPrinted>2016-01-21T20:53:15Z</cp:lastPrinted>
  <dcterms:created xsi:type="dcterms:W3CDTF">2016-01-21T15:20:31Z</dcterms:created>
  <dcterms:modified xsi:type="dcterms:W3CDTF">2022-10-04T14:56:54Z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