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082F8-9329-4FD1-AC9C-E53506070809}" v="4" dt="2022-09-28T16:59:13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beranis, Omar" userId="f59b416e-b60d-4f1a-9cd6-0f6da77d7864" providerId="ADAL" clId="{3F6082F8-9329-4FD1-AC9C-E53506070809}"/>
    <pc:docChg chg="undo custSel modSld">
      <pc:chgData name="Soberanis, Omar" userId="f59b416e-b60d-4f1a-9cd6-0f6da77d7864" providerId="ADAL" clId="{3F6082F8-9329-4FD1-AC9C-E53506070809}" dt="2022-09-28T16:59:29.863" v="29" actId="1076"/>
      <pc:docMkLst>
        <pc:docMk/>
      </pc:docMkLst>
      <pc:sldChg chg="addSp delSp modSp mod">
        <pc:chgData name="Soberanis, Omar" userId="f59b416e-b60d-4f1a-9cd6-0f6da77d7864" providerId="ADAL" clId="{3F6082F8-9329-4FD1-AC9C-E53506070809}" dt="2022-09-28T16:59:29.863" v="29" actId="1076"/>
        <pc:sldMkLst>
          <pc:docMk/>
          <pc:sldMk cId="4100814263" sldId="268"/>
        </pc:sldMkLst>
        <pc:spChg chg="mod">
          <ac:chgData name="Soberanis, Omar" userId="f59b416e-b60d-4f1a-9cd6-0f6da77d7864" providerId="ADAL" clId="{3F6082F8-9329-4FD1-AC9C-E53506070809}" dt="2022-09-28T16:56:48.077" v="15" actId="26606"/>
          <ac:spMkLst>
            <pc:docMk/>
            <pc:sldMk cId="4100814263" sldId="268"/>
            <ac:spMk id="2" creationId="{00000000-0000-0000-0000-000000000000}"/>
          </ac:spMkLst>
        </pc:spChg>
        <pc:spChg chg="mod">
          <ac:chgData name="Soberanis, Omar" userId="f59b416e-b60d-4f1a-9cd6-0f6da77d7864" providerId="ADAL" clId="{3F6082F8-9329-4FD1-AC9C-E53506070809}" dt="2022-09-28T16:56:48.077" v="15" actId="26606"/>
          <ac:spMkLst>
            <pc:docMk/>
            <pc:sldMk cId="4100814263" sldId="268"/>
            <ac:spMk id="3" creationId="{00000000-0000-0000-0000-000000000000}"/>
          </ac:spMkLst>
        </pc:spChg>
        <pc:spChg chg="del">
          <ac:chgData name="Soberanis, Omar" userId="f59b416e-b60d-4f1a-9cd6-0f6da77d7864" providerId="ADAL" clId="{3F6082F8-9329-4FD1-AC9C-E53506070809}" dt="2022-09-28T16:53:08.472" v="5" actId="26606"/>
          <ac:spMkLst>
            <pc:docMk/>
            <pc:sldMk cId="4100814263" sldId="268"/>
            <ac:spMk id="47" creationId="{5AA03EDC-7067-4DFF-B672-541D016AAAB8}"/>
          </ac:spMkLst>
        </pc:spChg>
        <pc:spChg chg="del">
          <ac:chgData name="Soberanis, Omar" userId="f59b416e-b60d-4f1a-9cd6-0f6da77d7864" providerId="ADAL" clId="{3F6082F8-9329-4FD1-AC9C-E53506070809}" dt="2022-09-28T16:53:08.472" v="5" actId="26606"/>
          <ac:spMkLst>
            <pc:docMk/>
            <pc:sldMk cId="4100814263" sldId="268"/>
            <ac:spMk id="49" creationId="{0EBF3E39-B0BE-496A-8604-9007470FFA3A}"/>
          </ac:spMkLst>
        </pc:spChg>
        <pc:spChg chg="add del">
          <ac:chgData name="Soberanis, Omar" userId="f59b416e-b60d-4f1a-9cd6-0f6da77d7864" providerId="ADAL" clId="{3F6082F8-9329-4FD1-AC9C-E53506070809}" dt="2022-09-28T16:56:48.082" v="16" actId="26606"/>
          <ac:spMkLst>
            <pc:docMk/>
            <pc:sldMk cId="4100814263" sldId="268"/>
            <ac:spMk id="54" creationId="{2B566528-1B12-4246-9431-5C2D7D081168}"/>
          </ac:spMkLst>
        </pc:spChg>
        <pc:spChg chg="add del">
          <ac:chgData name="Soberanis, Omar" userId="f59b416e-b60d-4f1a-9cd6-0f6da77d7864" providerId="ADAL" clId="{3F6082F8-9329-4FD1-AC9C-E53506070809}" dt="2022-09-28T16:56:48.077" v="15" actId="26606"/>
          <ac:spMkLst>
            <pc:docMk/>
            <pc:sldMk cId="4100814263" sldId="268"/>
            <ac:spMk id="67" creationId="{9427AF5F-9A0E-42B7-A252-FD64C9885F9C}"/>
          </ac:spMkLst>
        </pc:spChg>
        <pc:spChg chg="add">
          <ac:chgData name="Soberanis, Omar" userId="f59b416e-b60d-4f1a-9cd6-0f6da77d7864" providerId="ADAL" clId="{3F6082F8-9329-4FD1-AC9C-E53506070809}" dt="2022-09-28T16:56:48.082" v="16" actId="26606"/>
          <ac:spMkLst>
            <pc:docMk/>
            <pc:sldMk cId="4100814263" sldId="268"/>
            <ac:spMk id="72" creationId="{2B566528-1B12-4246-9431-5C2D7D081168}"/>
          </ac:spMkLst>
        </pc:spChg>
        <pc:grpChg chg="add del">
          <ac:chgData name="Soberanis, Omar" userId="f59b416e-b60d-4f1a-9cd6-0f6da77d7864" providerId="ADAL" clId="{3F6082F8-9329-4FD1-AC9C-E53506070809}" dt="2022-09-28T16:56:48.082" v="16" actId="26606"/>
          <ac:grpSpMkLst>
            <pc:docMk/>
            <pc:sldMk cId="4100814263" sldId="268"/>
            <ac:grpSpMk id="56" creationId="{828A5161-06F1-46CF-8AD7-844680A59E13}"/>
          </ac:grpSpMkLst>
        </pc:grpChg>
        <pc:grpChg chg="add del">
          <ac:chgData name="Soberanis, Omar" userId="f59b416e-b60d-4f1a-9cd6-0f6da77d7864" providerId="ADAL" clId="{3F6082F8-9329-4FD1-AC9C-E53506070809}" dt="2022-09-28T16:56:48.082" v="16" actId="26606"/>
          <ac:grpSpMkLst>
            <pc:docMk/>
            <pc:sldMk cId="4100814263" sldId="268"/>
            <ac:grpSpMk id="60" creationId="{5995D10D-E9C9-47DB-AE7E-801FEF38F5C9}"/>
          </ac:grpSpMkLst>
        </pc:grpChg>
        <pc:grpChg chg="add">
          <ac:chgData name="Soberanis, Omar" userId="f59b416e-b60d-4f1a-9cd6-0f6da77d7864" providerId="ADAL" clId="{3F6082F8-9329-4FD1-AC9C-E53506070809}" dt="2022-09-28T16:56:48.082" v="16" actId="26606"/>
          <ac:grpSpMkLst>
            <pc:docMk/>
            <pc:sldMk cId="4100814263" sldId="268"/>
            <ac:grpSpMk id="69" creationId="{828A5161-06F1-46CF-8AD7-844680A59E13}"/>
          </ac:grpSpMkLst>
        </pc:grpChg>
        <pc:grpChg chg="add">
          <ac:chgData name="Soberanis, Omar" userId="f59b416e-b60d-4f1a-9cd6-0f6da77d7864" providerId="ADAL" clId="{3F6082F8-9329-4FD1-AC9C-E53506070809}" dt="2022-09-28T16:56:48.082" v="16" actId="26606"/>
          <ac:grpSpMkLst>
            <pc:docMk/>
            <pc:sldMk cId="4100814263" sldId="268"/>
            <ac:grpSpMk id="73" creationId="{5995D10D-E9C9-47DB-AE7E-801FEF38F5C9}"/>
          </ac:grpSpMkLst>
        </pc:grpChg>
        <pc:picChg chg="del">
          <ac:chgData name="Soberanis, Omar" userId="f59b416e-b60d-4f1a-9cd6-0f6da77d7864" providerId="ADAL" clId="{3F6082F8-9329-4FD1-AC9C-E53506070809}" dt="2022-09-28T16:50:15.710" v="0" actId="478"/>
          <ac:picMkLst>
            <pc:docMk/>
            <pc:sldMk cId="4100814263" sldId="268"/>
            <ac:picMk id="4" creationId="{7E9C980D-94ED-4F8F-8CBB-7AACE33662AF}"/>
          </ac:picMkLst>
        </pc:picChg>
        <pc:picChg chg="add mod">
          <ac:chgData name="Soberanis, Omar" userId="f59b416e-b60d-4f1a-9cd6-0f6da77d7864" providerId="ADAL" clId="{3F6082F8-9329-4FD1-AC9C-E53506070809}" dt="2022-09-28T16:59:29.863" v="29" actId="1076"/>
          <ac:picMkLst>
            <pc:docMk/>
            <pc:sldMk cId="4100814263" sldId="268"/>
            <ac:picMk id="5" creationId="{DDEC79CB-8C92-4216-AE2A-190DF33C7777}"/>
          </ac:picMkLst>
        </pc:picChg>
        <pc:picChg chg="add del mod">
          <ac:chgData name="Soberanis, Omar" userId="f59b416e-b60d-4f1a-9cd6-0f6da77d7864" providerId="ADAL" clId="{3F6082F8-9329-4FD1-AC9C-E53506070809}" dt="2022-09-28T16:55:25.708" v="7" actId="478"/>
          <ac:picMkLst>
            <pc:docMk/>
            <pc:sldMk cId="4100814263" sldId="268"/>
            <ac:picMk id="6" creationId="{5D1E003F-C09E-4269-95F5-543F487CF6E5}"/>
          </ac:picMkLst>
        </pc:picChg>
        <pc:picChg chg="add del mod">
          <ac:chgData name="Soberanis, Omar" userId="f59b416e-b60d-4f1a-9cd6-0f6da77d7864" providerId="ADAL" clId="{3F6082F8-9329-4FD1-AC9C-E53506070809}" dt="2022-09-28T16:59:05.277" v="21" actId="478"/>
          <ac:picMkLst>
            <pc:docMk/>
            <pc:sldMk cId="4100814263" sldId="268"/>
            <ac:picMk id="8" creationId="{4969A64C-336C-48D2-8AB8-46D21692BF4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 dirty="0"/>
              <a:t>Public API Capabilities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Omar Soberanis and Ajay Mannepalli.</a:t>
            </a:r>
          </a:p>
          <a:p>
            <a:pPr algn="l"/>
            <a:r>
              <a:rPr lang="en-US" dirty="0"/>
              <a:t>Date: 3/31/2022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ERCOT Public API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Public can download all expired data reports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Search capabilities that will return results based on JSON/XML/CSV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Digital certificate will no longer be required only a registration and easy to use token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Modernized Open API protocol based on industry standard (REST/HTTPS)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Autogenerated documentation that will be widely accessible and easy to consume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Portal to create issues and share knowledge on API usage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API request rate limiting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You feedback!!!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DEC79CB-8C92-4216-AE2A-190DF33C7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41" y="2108602"/>
            <a:ext cx="7402571" cy="359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14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8A34D18E-525A-452C-8C87-3071C976C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sharepoint/v4"/>
    <ds:schemaRef ds:uri="5aa4d6c3-c158-44c8-841a-c9a1485dc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purl.org/dc/dcmitype/"/>
    <ds:schemaRef ds:uri="http://schemas.microsoft.com/sharepoint/v4"/>
    <ds:schemaRef ds:uri="c34af464-7aa1-4edd-9be4-83dffc1cb926"/>
    <ds:schemaRef ds:uri="http://purl.org/dc/elements/1.1/"/>
    <ds:schemaRef ds:uri="5aa4d6c3-c158-44c8-841a-c9a1485dc55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95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Public API Capabilities</vt:lpstr>
      <vt:lpstr>ERCOT Public API Capabilities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Soberanis, Omar</cp:lastModifiedBy>
  <cp:revision>87</cp:revision>
  <dcterms:created xsi:type="dcterms:W3CDTF">2019-09-18T13:06:40Z</dcterms:created>
  <dcterms:modified xsi:type="dcterms:W3CDTF">2022-09-28T16:59:32Z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</Properties>
</file>