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58" r:id="rId8"/>
    <p:sldId id="318" r:id="rId9"/>
    <p:sldId id="350" r:id="rId10"/>
    <p:sldId id="355" r:id="rId11"/>
    <p:sldId id="356" r:id="rId12"/>
    <p:sldId id="701" r:id="rId13"/>
    <p:sldId id="398" r:id="rId14"/>
    <p:sldId id="396" r:id="rId15"/>
    <p:sldId id="390" r:id="rId16"/>
    <p:sldId id="374" r:id="rId17"/>
    <p:sldId id="294" r:id="rId18"/>
    <p:sldId id="267" r:id="rId19"/>
    <p:sldId id="354" r:id="rId20"/>
    <p:sldId id="353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D857E9-CD5F-40C0-9DA5-B8535B8C2DF6}" v="21" dt="2022-09-15T03:17:58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22" d="100"/>
          <a:sy n="122" d="100"/>
        </p:scale>
        <p:origin x="12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58D857E9-CD5F-40C0-9DA5-B8535B8C2DF6}"/>
    <pc:docChg chg="custSel modSld">
      <pc:chgData name="Anderson, Troy" userId="04de3903-03dd-44db-8353-3f14e4dd6886" providerId="ADAL" clId="{58D857E9-CD5F-40C0-9DA5-B8535B8C2DF6}" dt="2022-09-15T03:31:53.422" v="1030" actId="20577"/>
      <pc:docMkLst>
        <pc:docMk/>
      </pc:docMkLst>
      <pc:sldChg chg="modSp mod">
        <pc:chgData name="Anderson, Troy" userId="04de3903-03dd-44db-8353-3f14e4dd6886" providerId="ADAL" clId="{58D857E9-CD5F-40C0-9DA5-B8535B8C2DF6}" dt="2022-09-15T03:31:53.422" v="1030" actId="20577"/>
        <pc:sldMkLst>
          <pc:docMk/>
          <pc:sldMk cId="4258148812" sldId="374"/>
        </pc:sldMkLst>
        <pc:graphicFrameChg chg="modGraphic">
          <ac:chgData name="Anderson, Troy" userId="04de3903-03dd-44db-8353-3f14e4dd6886" providerId="ADAL" clId="{58D857E9-CD5F-40C0-9DA5-B8535B8C2DF6}" dt="2022-09-15T03:01:23.187" v="511" actId="20577"/>
          <ac:graphicFrameMkLst>
            <pc:docMk/>
            <pc:sldMk cId="4258148812" sldId="374"/>
            <ac:graphicFrameMk id="7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58D857E9-CD5F-40C0-9DA5-B8535B8C2DF6}" dt="2022-09-15T03:31:53.422" v="1030" actId="20577"/>
          <ac:graphicFrameMkLst>
            <pc:docMk/>
            <pc:sldMk cId="4258148812" sldId="374"/>
            <ac:graphicFrameMk id="8" creationId="{C88E8A7C-2C43-408F-BB94-969CADD917FA}"/>
          </ac:graphicFrameMkLst>
        </pc:graphicFrameChg>
      </pc:sldChg>
      <pc:sldChg chg="addSp delSp modSp mod">
        <pc:chgData name="Anderson, Troy" userId="04de3903-03dd-44db-8353-3f14e4dd6886" providerId="ADAL" clId="{58D857E9-CD5F-40C0-9DA5-B8535B8C2DF6}" dt="2022-09-15T03:29:52.569" v="1025" actId="1038"/>
        <pc:sldMkLst>
          <pc:docMk/>
          <pc:sldMk cId="1590667373" sldId="396"/>
        </pc:sldMkLst>
        <pc:spChg chg="mod">
          <ac:chgData name="Anderson, Troy" userId="04de3903-03dd-44db-8353-3f14e4dd6886" providerId="ADAL" clId="{58D857E9-CD5F-40C0-9DA5-B8535B8C2DF6}" dt="2022-09-15T03:27:56.689" v="946" actId="1076"/>
          <ac:spMkLst>
            <pc:docMk/>
            <pc:sldMk cId="1590667373" sldId="396"/>
            <ac:spMk id="30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8:00.456" v="947" actId="1076"/>
          <ac:spMkLst>
            <pc:docMk/>
            <pc:sldMk cId="1590667373" sldId="396"/>
            <ac:spMk id="3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3:21.418" v="664" actId="1036"/>
          <ac:spMkLst>
            <pc:docMk/>
            <pc:sldMk cId="1590667373" sldId="396"/>
            <ac:spMk id="3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3:13.365" v="652" actId="1038"/>
          <ac:spMkLst>
            <pc:docMk/>
            <pc:sldMk cId="1590667373" sldId="396"/>
            <ac:spMk id="4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3:52.227" v="683" actId="1035"/>
          <ac:spMkLst>
            <pc:docMk/>
            <pc:sldMk cId="1590667373" sldId="396"/>
            <ac:spMk id="4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3:46.373" v="679" actId="1035"/>
          <ac:spMkLst>
            <pc:docMk/>
            <pc:sldMk cId="1590667373" sldId="396"/>
            <ac:spMk id="4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00.530" v="684" actId="1076"/>
          <ac:spMkLst>
            <pc:docMk/>
            <pc:sldMk cId="1590667373" sldId="396"/>
            <ac:spMk id="4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05.603" v="685" actId="1076"/>
          <ac:spMkLst>
            <pc:docMk/>
            <pc:sldMk cId="1590667373" sldId="396"/>
            <ac:spMk id="4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44.526" v="714" actId="1036"/>
          <ac:spMkLst>
            <pc:docMk/>
            <pc:sldMk cId="1590667373" sldId="396"/>
            <ac:spMk id="4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5:03.918" v="726" actId="1038"/>
          <ac:spMkLst>
            <pc:docMk/>
            <pc:sldMk cId="1590667373" sldId="396"/>
            <ac:spMk id="4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58.528" v="722" actId="1035"/>
          <ac:spMkLst>
            <pc:docMk/>
            <pc:sldMk cId="1590667373" sldId="396"/>
            <ac:spMk id="48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49.501" v="717" actId="1038"/>
          <ac:spMkLst>
            <pc:docMk/>
            <pc:sldMk cId="1590667373" sldId="396"/>
            <ac:spMk id="4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5:18.012" v="756" actId="1038"/>
          <ac:spMkLst>
            <pc:docMk/>
            <pc:sldMk cId="1590667373" sldId="396"/>
            <ac:spMk id="5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6:21.919" v="806" actId="1038"/>
          <ac:spMkLst>
            <pc:docMk/>
            <pc:sldMk cId="1590667373" sldId="396"/>
            <ac:spMk id="5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6:15.354" v="790" actId="1038"/>
          <ac:spMkLst>
            <pc:docMk/>
            <pc:sldMk cId="1590667373" sldId="396"/>
            <ac:spMk id="5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6:05.270" v="774" actId="1038"/>
          <ac:spMkLst>
            <pc:docMk/>
            <pc:sldMk cId="1590667373" sldId="396"/>
            <ac:spMk id="5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6:35.234" v="842" actId="1038"/>
          <ac:spMkLst>
            <pc:docMk/>
            <pc:sldMk cId="1590667373" sldId="396"/>
            <ac:spMk id="5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6:45.551" v="859" actId="1037"/>
          <ac:spMkLst>
            <pc:docMk/>
            <pc:sldMk cId="1590667373" sldId="396"/>
            <ac:spMk id="5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7:01.238" v="883" actId="1038"/>
          <ac:spMkLst>
            <pc:docMk/>
            <pc:sldMk cId="1590667373" sldId="396"/>
            <ac:spMk id="5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7:11.732" v="913" actId="1037"/>
          <ac:spMkLst>
            <pc:docMk/>
            <pc:sldMk cId="1590667373" sldId="396"/>
            <ac:spMk id="57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7:38.677" v="943" actId="1076"/>
          <ac:spMkLst>
            <pc:docMk/>
            <pc:sldMk cId="1590667373" sldId="396"/>
            <ac:spMk id="58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7:42.221" v="944" actId="1076"/>
          <ac:spMkLst>
            <pc:docMk/>
            <pc:sldMk cId="1590667373" sldId="396"/>
            <ac:spMk id="59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7:35.309" v="942" actId="14100"/>
          <ac:spMkLst>
            <pc:docMk/>
            <pc:sldMk cId="1590667373" sldId="396"/>
            <ac:spMk id="60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9:43.033" v="1021" actId="14100"/>
          <ac:spMkLst>
            <pc:docMk/>
            <pc:sldMk cId="1590667373" sldId="396"/>
            <ac:spMk id="61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9:34.544" v="1009" actId="14100"/>
          <ac:spMkLst>
            <pc:docMk/>
            <pc:sldMk cId="1590667373" sldId="396"/>
            <ac:spMk id="6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8:34.302" v="957" actId="1036"/>
          <ac:spMkLst>
            <pc:docMk/>
            <pc:sldMk cId="1590667373" sldId="396"/>
            <ac:spMk id="6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7:50.399" v="945" actId="1076"/>
          <ac:spMkLst>
            <pc:docMk/>
            <pc:sldMk cId="1590667373" sldId="396"/>
            <ac:spMk id="6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8:19.396" v="950" actId="1038"/>
          <ac:spMkLst>
            <pc:docMk/>
            <pc:sldMk cId="1590667373" sldId="396"/>
            <ac:spMk id="6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8:42.349" v="974" actId="1038"/>
          <ac:spMkLst>
            <pc:docMk/>
            <pc:sldMk cId="1590667373" sldId="396"/>
            <ac:spMk id="6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8:55.266" v="990" actId="1038"/>
          <ac:spMkLst>
            <pc:docMk/>
            <pc:sldMk cId="1590667373" sldId="396"/>
            <ac:spMk id="6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9:08.133" v="991" actId="1076"/>
          <ac:spMkLst>
            <pc:docMk/>
            <pc:sldMk cId="1590667373" sldId="396"/>
            <ac:spMk id="7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9:12.405" v="992" actId="1076"/>
          <ac:spMkLst>
            <pc:docMk/>
            <pc:sldMk cId="1590667373" sldId="396"/>
            <ac:spMk id="7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9:18.413" v="1008" actId="1038"/>
          <ac:spMkLst>
            <pc:docMk/>
            <pc:sldMk cId="1590667373" sldId="396"/>
            <ac:spMk id="7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7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9:52.569" v="1025" actId="1038"/>
          <ac:spMkLst>
            <pc:docMk/>
            <pc:sldMk cId="1590667373" sldId="396"/>
            <ac:spMk id="7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7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7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78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7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8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8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8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8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2:57.075" v="639" actId="166"/>
          <ac:spMkLst>
            <pc:docMk/>
            <pc:sldMk cId="1590667373" sldId="396"/>
            <ac:spMk id="8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24:38.120" v="712" actId="1038"/>
          <ac:spMkLst>
            <pc:docMk/>
            <pc:sldMk cId="1590667373" sldId="396"/>
            <ac:spMk id="87" creationId="{00000000-0000-0000-0000-000000000000}"/>
          </ac:spMkLst>
        </pc:spChg>
        <pc:graphicFrameChg chg="add mod">
          <ac:chgData name="Anderson, Troy" userId="04de3903-03dd-44db-8353-3f14e4dd6886" providerId="ADAL" clId="{58D857E9-CD5F-40C0-9DA5-B8535B8C2DF6}" dt="2022-09-15T03:17:58.871" v="524" actId="14100"/>
          <ac:graphicFrameMkLst>
            <pc:docMk/>
            <pc:sldMk cId="1590667373" sldId="396"/>
            <ac:graphicFrameMk id="68" creationId="{00000000-0008-0000-0500-000002000000}"/>
          </ac:graphicFrameMkLst>
        </pc:graphicFrameChg>
        <pc:graphicFrameChg chg="del">
          <ac:chgData name="Anderson, Troy" userId="04de3903-03dd-44db-8353-3f14e4dd6886" providerId="ADAL" clId="{58D857E9-CD5F-40C0-9DA5-B8535B8C2DF6}" dt="2022-09-15T03:17:10.186" v="516" actId="478"/>
          <ac:graphicFrameMkLst>
            <pc:docMk/>
            <pc:sldMk cId="1590667373" sldId="396"/>
            <ac:graphicFrameMk id="88" creationId="{00000000-0008-0000-0500-000002000000}"/>
          </ac:graphicFrameMkLst>
        </pc:graphicFrameChg>
        <pc:cxnChg chg="mod">
          <ac:chgData name="Anderson, Troy" userId="04de3903-03dd-44db-8353-3f14e4dd6886" providerId="ADAL" clId="{58D857E9-CD5F-40C0-9DA5-B8535B8C2DF6}" dt="2022-09-15T03:18:11.079" v="528" actId="1035"/>
          <ac:cxnSpMkLst>
            <pc:docMk/>
            <pc:sldMk cId="1590667373" sldId="396"/>
            <ac:cxnSpMk id="4" creationId="{00000000-0000-0000-0000-000000000000}"/>
          </ac:cxnSpMkLst>
        </pc:cxnChg>
        <pc:cxnChg chg="mod ord">
          <ac:chgData name="Anderson, Troy" userId="04de3903-03dd-44db-8353-3f14e4dd6886" providerId="ADAL" clId="{58D857E9-CD5F-40C0-9DA5-B8535B8C2DF6}" dt="2022-09-15T03:27:21.222" v="928" actId="1038"/>
          <ac:cxnSpMkLst>
            <pc:docMk/>
            <pc:sldMk cId="1590667373" sldId="396"/>
            <ac:cxnSpMk id="24" creationId="{00000000-0000-0000-0000-000000000000}"/>
          </ac:cxnSpMkLst>
        </pc:cxnChg>
        <pc:cxnChg chg="mod ord">
          <ac:chgData name="Anderson, Troy" userId="04de3903-03dd-44db-8353-3f14e4dd6886" providerId="ADAL" clId="{58D857E9-CD5F-40C0-9DA5-B8535B8C2DF6}" dt="2022-09-15T03:22:57.075" v="639" actId="166"/>
          <ac:cxnSpMkLst>
            <pc:docMk/>
            <pc:sldMk cId="1590667373" sldId="396"/>
            <ac:cxnSpMk id="25" creationId="{00000000-0000-0000-0000-000000000000}"/>
          </ac:cxnSpMkLst>
        </pc:cxnChg>
        <pc:cxnChg chg="ord">
          <ac:chgData name="Anderson, Troy" userId="04de3903-03dd-44db-8353-3f14e4dd6886" providerId="ADAL" clId="{58D857E9-CD5F-40C0-9DA5-B8535B8C2DF6}" dt="2022-09-15T03:22:57.075" v="639" actId="166"/>
          <ac:cxnSpMkLst>
            <pc:docMk/>
            <pc:sldMk cId="1590667373" sldId="396"/>
            <ac:cxnSpMk id="95" creationId="{E0D615BB-A91E-4BF3-8B89-76E596FAAE8B}"/>
          </ac:cxnSpMkLst>
        </pc:cxnChg>
      </pc:sldChg>
      <pc:sldChg chg="addSp delSp modSp mod">
        <pc:chgData name="Anderson, Troy" userId="04de3903-03dd-44db-8353-3f14e4dd6886" providerId="ADAL" clId="{58D857E9-CD5F-40C0-9DA5-B8535B8C2DF6}" dt="2022-09-15T03:21:54.677" v="635" actId="1076"/>
        <pc:sldMkLst>
          <pc:docMk/>
          <pc:sldMk cId="2951750515" sldId="398"/>
        </pc:sldMkLst>
        <pc:spChg chg="mod ord">
          <ac:chgData name="Anderson, Troy" userId="04de3903-03dd-44db-8353-3f14e4dd6886" providerId="ADAL" clId="{58D857E9-CD5F-40C0-9DA5-B8535B8C2DF6}" dt="2022-09-15T02:45:04.477" v="32" actId="1076"/>
          <ac:spMkLst>
            <pc:docMk/>
            <pc:sldMk cId="2951750515" sldId="398"/>
            <ac:spMk id="3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2:46.612" v="474" actId="1037"/>
          <ac:spMkLst>
            <pc:docMk/>
            <pc:sldMk cId="2951750515" sldId="398"/>
            <ac:spMk id="14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2:46.612" v="474" actId="1037"/>
          <ac:spMkLst>
            <pc:docMk/>
            <pc:sldMk cId="2951750515" sldId="398"/>
            <ac:spMk id="15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2:46.612" v="474" actId="1037"/>
          <ac:spMkLst>
            <pc:docMk/>
            <pc:sldMk cId="2951750515" sldId="398"/>
            <ac:spMk id="28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00:57.365" v="505" actId="20577"/>
          <ac:spMkLst>
            <pc:docMk/>
            <pc:sldMk cId="2951750515" sldId="398"/>
            <ac:spMk id="3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5:08.998" v="33" actId="1076"/>
          <ac:spMkLst>
            <pc:docMk/>
            <pc:sldMk cId="2951750515" sldId="398"/>
            <ac:spMk id="3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5:22.039" v="35" actId="1076"/>
          <ac:spMkLst>
            <pc:docMk/>
            <pc:sldMk cId="2951750515" sldId="398"/>
            <ac:spMk id="33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00:53.734" v="503" actId="20577"/>
          <ac:spMkLst>
            <pc:docMk/>
            <pc:sldMk cId="2951750515" sldId="398"/>
            <ac:spMk id="3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5:17.440" v="34" actId="1076"/>
          <ac:spMkLst>
            <pc:docMk/>
            <pc:sldMk cId="2951750515" sldId="398"/>
            <ac:spMk id="3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5:46.459" v="40" actId="1076"/>
          <ac:spMkLst>
            <pc:docMk/>
            <pc:sldMk cId="2951750515" sldId="398"/>
            <ac:spMk id="38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2:34.703" v="461" actId="1038"/>
          <ac:spMkLst>
            <pc:docMk/>
            <pc:sldMk cId="2951750515" sldId="398"/>
            <ac:spMk id="3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2:27.405" v="445" actId="1037"/>
          <ac:spMkLst>
            <pc:docMk/>
            <pc:sldMk cId="2951750515" sldId="398"/>
            <ac:spMk id="4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2:08.133" v="424" actId="1038"/>
          <ac:spMkLst>
            <pc:docMk/>
            <pc:sldMk cId="2951750515" sldId="398"/>
            <ac:spMk id="4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57.788" v="404" actId="1038"/>
          <ac:spMkLst>
            <pc:docMk/>
            <pc:sldMk cId="2951750515" sldId="398"/>
            <ac:spMk id="4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51.826" v="390" actId="1035"/>
          <ac:spMkLst>
            <pc:docMk/>
            <pc:sldMk cId="2951750515" sldId="398"/>
            <ac:spMk id="4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45.514" v="375" actId="1037"/>
          <ac:spMkLst>
            <pc:docMk/>
            <pc:sldMk cId="2951750515" sldId="398"/>
            <ac:spMk id="4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39.998" v="360" actId="1037"/>
          <ac:spMkLst>
            <pc:docMk/>
            <pc:sldMk cId="2951750515" sldId="398"/>
            <ac:spMk id="5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33.055" v="344" actId="1038"/>
          <ac:spMkLst>
            <pc:docMk/>
            <pc:sldMk cId="2951750515" sldId="398"/>
            <ac:spMk id="5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12.929" v="328" actId="1038"/>
          <ac:spMkLst>
            <pc:docMk/>
            <pc:sldMk cId="2951750515" sldId="398"/>
            <ac:spMk id="5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1:04.468" v="307" actId="1038"/>
          <ac:spMkLst>
            <pc:docMk/>
            <pc:sldMk cId="2951750515" sldId="398"/>
            <ac:spMk id="5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0:54.324" v="281" actId="1038"/>
          <ac:spMkLst>
            <pc:docMk/>
            <pc:sldMk cId="2951750515" sldId="398"/>
            <ac:spMk id="5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0:39.923" v="261" actId="1038"/>
          <ac:spMkLst>
            <pc:docMk/>
            <pc:sldMk cId="2951750515" sldId="398"/>
            <ac:spMk id="57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0:05.830" v="201" actId="1076"/>
          <ac:spMkLst>
            <pc:docMk/>
            <pc:sldMk cId="2951750515" sldId="398"/>
            <ac:spMk id="58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1:54.677" v="635" actId="1076"/>
          <ac:spMkLst>
            <pc:docMk/>
            <pc:sldMk cId="2951750515" sldId="398"/>
            <ac:spMk id="59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0:00.747" v="200" actId="1037"/>
          <ac:spMkLst>
            <pc:docMk/>
            <pc:sldMk cId="2951750515" sldId="398"/>
            <ac:spMk id="60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1:44.084" v="632" actId="14100"/>
          <ac:spMkLst>
            <pc:docMk/>
            <pc:sldMk cId="2951750515" sldId="398"/>
            <ac:spMk id="61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1:52.093" v="634" actId="1076"/>
          <ac:spMkLst>
            <pc:docMk/>
            <pc:sldMk cId="2951750515" sldId="398"/>
            <ac:spMk id="62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3:21:46.925" v="633" actId="14100"/>
          <ac:spMkLst>
            <pc:docMk/>
            <pc:sldMk cId="2951750515" sldId="398"/>
            <ac:spMk id="6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0:30.762" v="239" actId="1038"/>
          <ac:spMkLst>
            <pc:docMk/>
            <pc:sldMk cId="2951750515" sldId="398"/>
            <ac:spMk id="6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0:21.810" v="218" actId="1038"/>
          <ac:spMkLst>
            <pc:docMk/>
            <pc:sldMk cId="2951750515" sldId="398"/>
            <ac:spMk id="6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6:23.266" v="44" actId="1076"/>
          <ac:spMkLst>
            <pc:docMk/>
            <pc:sldMk cId="2951750515" sldId="398"/>
            <ac:spMk id="67" creationId="{00000000-0000-0000-0000-000000000000}"/>
          </ac:spMkLst>
        </pc:spChg>
        <pc:spChg chg="ord">
          <ac:chgData name="Anderson, Troy" userId="04de3903-03dd-44db-8353-3f14e4dd6886" providerId="ADAL" clId="{58D857E9-CD5F-40C0-9DA5-B8535B8C2DF6}" dt="2022-09-15T02:42:59.883" v="18" actId="170"/>
          <ac:spMkLst>
            <pc:docMk/>
            <pc:sldMk cId="2951750515" sldId="398"/>
            <ac:spMk id="68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3:00:47.601" v="501" actId="1036"/>
          <ac:spMkLst>
            <pc:docMk/>
            <pc:sldMk cId="2951750515" sldId="398"/>
            <ac:spMk id="69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9:25.840" v="162" actId="1076"/>
          <ac:spMkLst>
            <pc:docMk/>
            <pc:sldMk cId="2951750515" sldId="398"/>
            <ac:spMk id="7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8:13.273" v="138" actId="1035"/>
          <ac:spMkLst>
            <pc:docMk/>
            <pc:sldMk cId="2951750515" sldId="398"/>
            <ac:spMk id="7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55.660" v="114" actId="1036"/>
          <ac:spMkLst>
            <pc:docMk/>
            <pc:sldMk cId="2951750515" sldId="398"/>
            <ac:spMk id="73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8:01.250" v="117" actId="1038"/>
          <ac:spMkLst>
            <pc:docMk/>
            <pc:sldMk cId="2951750515" sldId="398"/>
            <ac:spMk id="7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50.306" v="112" actId="1036"/>
          <ac:spMkLst>
            <pc:docMk/>
            <pc:sldMk cId="2951750515" sldId="398"/>
            <ac:spMk id="7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39.734" v="90" actId="1038"/>
          <ac:spMkLst>
            <pc:docMk/>
            <pc:sldMk cId="2951750515" sldId="398"/>
            <ac:spMk id="7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17.650" v="77" actId="1076"/>
          <ac:spMkLst>
            <pc:docMk/>
            <pc:sldMk cId="2951750515" sldId="398"/>
            <ac:spMk id="7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27.970" v="82" actId="1038"/>
          <ac:spMkLst>
            <pc:docMk/>
            <pc:sldMk cId="2951750515" sldId="398"/>
            <ac:spMk id="78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3:41.014" v="482" actId="1038"/>
          <ac:spMkLst>
            <pc:docMk/>
            <pc:sldMk cId="2951750515" sldId="398"/>
            <ac:spMk id="80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6:14.184" v="42" actId="1076"/>
          <ac:spMkLst>
            <pc:docMk/>
            <pc:sldMk cId="2951750515" sldId="398"/>
            <ac:spMk id="81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3:36.415" v="479" actId="1038"/>
          <ac:spMkLst>
            <pc:docMk/>
            <pc:sldMk cId="2951750515" sldId="398"/>
            <ac:spMk id="82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6:44.654" v="50" actId="1076"/>
          <ac:spMkLst>
            <pc:docMk/>
            <pc:sldMk cId="2951750515" sldId="398"/>
            <ac:spMk id="84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6:35.331" v="47" actId="1076"/>
          <ac:spMkLst>
            <pc:docMk/>
            <pc:sldMk cId="2951750515" sldId="398"/>
            <ac:spMk id="85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6:31.915" v="46" actId="1076"/>
          <ac:spMkLst>
            <pc:docMk/>
            <pc:sldMk cId="2951750515" sldId="398"/>
            <ac:spMk id="86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47:34.907" v="87" actId="1038"/>
          <ac:spMkLst>
            <pc:docMk/>
            <pc:sldMk cId="2951750515" sldId="398"/>
            <ac:spMk id="87" creationId="{00000000-0000-0000-0000-000000000000}"/>
          </ac:spMkLst>
        </pc:spChg>
        <pc:spChg chg="mod ord">
          <ac:chgData name="Anderson, Troy" userId="04de3903-03dd-44db-8353-3f14e4dd6886" providerId="ADAL" clId="{58D857E9-CD5F-40C0-9DA5-B8535B8C2DF6}" dt="2022-09-15T02:53:51.974" v="487" actId="1038"/>
          <ac:spMkLst>
            <pc:docMk/>
            <pc:sldMk cId="2951750515" sldId="398"/>
            <ac:spMk id="88" creationId="{00000000-0000-0000-0000-000000000000}"/>
          </ac:spMkLst>
        </pc:spChg>
        <pc:spChg chg="mod">
          <ac:chgData name="Anderson, Troy" userId="04de3903-03dd-44db-8353-3f14e4dd6886" providerId="ADAL" clId="{58D857E9-CD5F-40C0-9DA5-B8535B8C2DF6}" dt="2022-09-15T02:50:14.144" v="203" actId="1076"/>
          <ac:spMkLst>
            <pc:docMk/>
            <pc:sldMk cId="2951750515" sldId="398"/>
            <ac:spMk id="90" creationId="{FEBCD1D6-BF99-404D-989B-9C8708FDDA5E}"/>
          </ac:spMkLst>
        </pc:spChg>
        <pc:spChg chg="mod ord">
          <ac:chgData name="Anderson, Troy" userId="04de3903-03dd-44db-8353-3f14e4dd6886" providerId="ADAL" clId="{58D857E9-CD5F-40C0-9DA5-B8535B8C2DF6}" dt="2022-09-15T02:48:21.239" v="159" actId="1038"/>
          <ac:spMkLst>
            <pc:docMk/>
            <pc:sldMk cId="2951750515" sldId="398"/>
            <ac:spMk id="92" creationId="{05DC975E-D0A6-4C94-A040-2BD1C25B01AA}"/>
          </ac:spMkLst>
        </pc:spChg>
        <pc:graphicFrameChg chg="add mod">
          <ac:chgData name="Anderson, Troy" userId="04de3903-03dd-44db-8353-3f14e4dd6886" providerId="ADAL" clId="{58D857E9-CD5F-40C0-9DA5-B8535B8C2DF6}" dt="2022-09-15T02:46:39.061" v="48"/>
          <ac:graphicFrameMkLst>
            <pc:docMk/>
            <pc:sldMk cId="2951750515" sldId="398"/>
            <ac:graphicFrameMk id="70" creationId="{00000000-0008-0000-0300-000002000000}"/>
          </ac:graphicFrameMkLst>
        </pc:graphicFrameChg>
        <pc:graphicFrameChg chg="del">
          <ac:chgData name="Anderson, Troy" userId="04de3903-03dd-44db-8353-3f14e4dd6886" providerId="ADAL" clId="{58D857E9-CD5F-40C0-9DA5-B8535B8C2DF6}" dt="2022-09-15T02:41:12.099" v="0" actId="478"/>
          <ac:graphicFrameMkLst>
            <pc:docMk/>
            <pc:sldMk cId="2951750515" sldId="398"/>
            <ac:graphicFrameMk id="99" creationId="{00000000-0008-0000-0300-000002000000}"/>
          </ac:graphicFrameMkLst>
        </pc:graphicFrameChg>
        <pc:picChg chg="mod">
          <ac:chgData name="Anderson, Troy" userId="04de3903-03dd-44db-8353-3f14e4dd6886" providerId="ADAL" clId="{58D857E9-CD5F-40C0-9DA5-B8535B8C2DF6}" dt="2022-09-15T02:52:46.612" v="474" actId="1037"/>
          <ac:picMkLst>
            <pc:docMk/>
            <pc:sldMk cId="2951750515" sldId="398"/>
            <ac:picMk id="19" creationId="{00000000-0000-0000-0000-000000000000}"/>
          </ac:picMkLst>
        </pc:picChg>
        <pc:cxnChg chg="mod">
          <ac:chgData name="Anderson, Troy" userId="04de3903-03dd-44db-8353-3f14e4dd6886" providerId="ADAL" clId="{58D857E9-CD5F-40C0-9DA5-B8535B8C2DF6}" dt="2022-09-15T02:42:04.882" v="14" actId="1035"/>
          <ac:cxnSpMkLst>
            <pc:docMk/>
            <pc:sldMk cId="2951750515" sldId="398"/>
            <ac:cxnSpMk id="4" creationId="{00000000-0000-0000-0000-000000000000}"/>
          </ac:cxnSpMkLst>
        </pc:cxnChg>
        <pc:cxnChg chg="mod">
          <ac:chgData name="Anderson, Troy" userId="04de3903-03dd-44db-8353-3f14e4dd6886" providerId="ADAL" clId="{58D857E9-CD5F-40C0-9DA5-B8535B8C2DF6}" dt="2022-09-15T02:42:10.809" v="15" actId="14100"/>
          <ac:cxnSpMkLst>
            <pc:docMk/>
            <pc:sldMk cId="2951750515" sldId="398"/>
            <ac:cxnSpMk id="12" creationId="{00000000-0000-0000-0000-000000000000}"/>
          </ac:cxnSpMkLst>
        </pc:cxnChg>
        <pc:cxnChg chg="mod ord">
          <ac:chgData name="Anderson, Troy" userId="04de3903-03dd-44db-8353-3f14e4dd6886" providerId="ADAL" clId="{58D857E9-CD5F-40C0-9DA5-B8535B8C2DF6}" dt="2022-09-15T02:49:44.781" v="178" actId="1038"/>
          <ac:cxnSpMkLst>
            <pc:docMk/>
            <pc:sldMk cId="2951750515" sldId="398"/>
            <ac:cxnSpMk id="24" creationId="{00000000-0000-0000-0000-000000000000}"/>
          </ac:cxnSpMkLst>
        </pc:cxnChg>
        <pc:cxnChg chg="mod ord">
          <ac:chgData name="Anderson, Troy" userId="04de3903-03dd-44db-8353-3f14e4dd6886" providerId="ADAL" clId="{58D857E9-CD5F-40C0-9DA5-B8535B8C2DF6}" dt="2022-09-15T03:21:30.058" v="626" actId="1037"/>
          <ac:cxnSpMkLst>
            <pc:docMk/>
            <pc:sldMk cId="2951750515" sldId="398"/>
            <ac:cxnSpMk id="25" creationId="{00000000-0000-0000-0000-000000000000}"/>
          </ac:cxnSpMkLst>
        </pc:cxnChg>
        <pc:cxnChg chg="mod ord">
          <ac:chgData name="Anderson, Troy" userId="04de3903-03dd-44db-8353-3f14e4dd6886" providerId="ADAL" clId="{58D857E9-CD5F-40C0-9DA5-B8535B8C2DF6}" dt="2022-09-15T02:44:55.756" v="31" actId="14100"/>
          <ac:cxnSpMkLst>
            <pc:docMk/>
            <pc:sldMk cId="2951750515" sldId="398"/>
            <ac:cxnSpMk id="91" creationId="{126FF551-AEA1-40B4-89FE-28BE5BC3E207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61786007984529E-2"/>
          <c:y val="6.0235856514120799E-2"/>
          <c:w val="0.92293741574483645"/>
          <c:h val="0.92393830606704663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data'!$AI$16:$AI$53</c:f>
              <c:numCache>
                <c:formatCode>"$"#,##0</c:formatCode>
                <c:ptCount val="38"/>
                <c:pt idx="0">
                  <c:v>-4343</c:v>
                </c:pt>
                <c:pt idx="1">
                  <c:v>39855</c:v>
                </c:pt>
                <c:pt idx="2">
                  <c:v>0</c:v>
                </c:pt>
                <c:pt idx="3">
                  <c:v>0</c:v>
                </c:pt>
                <c:pt idx="4">
                  <c:v>257360</c:v>
                </c:pt>
                <c:pt idx="5">
                  <c:v>0</c:v>
                </c:pt>
                <c:pt idx="6">
                  <c:v>6585</c:v>
                </c:pt>
                <c:pt idx="7">
                  <c:v>-2703</c:v>
                </c:pt>
                <c:pt idx="8">
                  <c:v>-7490</c:v>
                </c:pt>
                <c:pt idx="9">
                  <c:v>0</c:v>
                </c:pt>
                <c:pt idx="10">
                  <c:v>-3392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-17092</c:v>
                </c:pt>
                <c:pt idx="17">
                  <c:v>-4770</c:v>
                </c:pt>
                <c:pt idx="18">
                  <c:v>0</c:v>
                </c:pt>
                <c:pt idx="19">
                  <c:v>0</c:v>
                </c:pt>
                <c:pt idx="20">
                  <c:v>11061.139999999985</c:v>
                </c:pt>
                <c:pt idx="21">
                  <c:v>0</c:v>
                </c:pt>
                <c:pt idx="22">
                  <c:v>6282.25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-1329</c:v>
                </c:pt>
                <c:pt idx="30">
                  <c:v>57087</c:v>
                </c:pt>
                <c:pt idx="31">
                  <c:v>23505</c:v>
                </c:pt>
                <c:pt idx="32">
                  <c:v>0</c:v>
                </c:pt>
                <c:pt idx="33">
                  <c:v>190914</c:v>
                </c:pt>
                <c:pt idx="34">
                  <c:v>7621</c:v>
                </c:pt>
                <c:pt idx="35">
                  <c:v>0</c:v>
                </c:pt>
                <c:pt idx="36">
                  <c:v>31678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6F1-4EB8-8A9C-47ABB1BEE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684848"/>
        <c:axId val="130687984"/>
      </c:scatterChart>
      <c:valAx>
        <c:axId val="130684848"/>
        <c:scaling>
          <c:orientation val="minMax"/>
          <c:max val="4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7984"/>
        <c:crosses val="autoZero"/>
        <c:crossBetween val="midCat"/>
      </c:valAx>
      <c:valAx>
        <c:axId val="13068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24451443569554E-2"/>
          <c:y val="6.0903119868637119E-2"/>
          <c:w val="0.94761154855643048"/>
          <c:h val="0.9210344827586206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data'!$AJ$16:$AJ$53</c:f>
              <c:numCache>
                <c:formatCode>0.0</c:formatCode>
                <c:ptCount val="38"/>
                <c:pt idx="0">
                  <c:v>1.0666666666666664</c:v>
                </c:pt>
                <c:pt idx="1">
                  <c:v>3.0666666666666664</c:v>
                </c:pt>
                <c:pt idx="2">
                  <c:v>0</c:v>
                </c:pt>
                <c:pt idx="3">
                  <c:v>0.40000000000000036</c:v>
                </c:pt>
                <c:pt idx="4">
                  <c:v>6.466666666666665</c:v>
                </c:pt>
                <c:pt idx="5">
                  <c:v>0.70000000000000018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3.3333333333333215E-2</c:v>
                </c:pt>
                <c:pt idx="10">
                  <c:v>0</c:v>
                </c:pt>
                <c:pt idx="11">
                  <c:v>1.4666666666666668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1.166666666666667</c:v>
                </c:pt>
                <c:pt idx="16">
                  <c:v>0.93333333333333357</c:v>
                </c:pt>
                <c:pt idx="17">
                  <c:v>1.5999999999999996</c:v>
                </c:pt>
                <c:pt idx="18">
                  <c:v>0</c:v>
                </c:pt>
                <c:pt idx="19">
                  <c:v>-0.36666666666666714</c:v>
                </c:pt>
                <c:pt idx="20">
                  <c:v>6.4666666666666668</c:v>
                </c:pt>
                <c:pt idx="21">
                  <c:v>-9.9999999999999645E-2</c:v>
                </c:pt>
                <c:pt idx="22">
                  <c:v>1.666666666666667</c:v>
                </c:pt>
                <c:pt idx="23">
                  <c:v>0</c:v>
                </c:pt>
                <c:pt idx="24">
                  <c:v>11.3</c:v>
                </c:pt>
                <c:pt idx="25">
                  <c:v>4.9333333333333336</c:v>
                </c:pt>
                <c:pt idx="26">
                  <c:v>0</c:v>
                </c:pt>
                <c:pt idx="27">
                  <c:v>-1</c:v>
                </c:pt>
                <c:pt idx="28">
                  <c:v>-1.1666666666666665</c:v>
                </c:pt>
                <c:pt idx="29">
                  <c:v>-0.26666666666666661</c:v>
                </c:pt>
                <c:pt idx="30">
                  <c:v>9.7333333333333343</c:v>
                </c:pt>
                <c:pt idx="31">
                  <c:v>10.833333333333332</c:v>
                </c:pt>
                <c:pt idx="32">
                  <c:v>0</c:v>
                </c:pt>
                <c:pt idx="33">
                  <c:v>1.1666666666666661</c:v>
                </c:pt>
                <c:pt idx="34">
                  <c:v>0</c:v>
                </c:pt>
                <c:pt idx="35">
                  <c:v>4.1333333333333329</c:v>
                </c:pt>
                <c:pt idx="36">
                  <c:v>-0.26666666666666661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20-46EA-A49A-52C309D0C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655880"/>
        <c:axId val="203652352"/>
      </c:scatterChart>
      <c:valAx>
        <c:axId val="203655880"/>
        <c:scaling>
          <c:orientation val="minMax"/>
          <c:max val="40"/>
          <c:min val="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2352"/>
        <c:crosses val="autoZero"/>
        <c:crossBetween val="midCat"/>
      </c:valAx>
      <c:valAx>
        <c:axId val="20365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5880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86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5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5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CSupv@ercot.co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September 15,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400800" cy="518318"/>
          </a:xfrm>
        </p:spPr>
        <p:txBody>
          <a:bodyPr/>
          <a:lstStyle/>
          <a:p>
            <a:r>
              <a:rPr lang="en-US" sz="2400" dirty="0"/>
              <a:t>Revision Request Project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8546"/>
            <a:ext cx="8686800" cy="3970654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NOGRR174, AVR and PSS Testing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NPRR809, GTC or GTL for New Generation Interconnection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NPRR817, NPRR847, VCMRR021, Create a Panhandle Hub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NPRR821, Elimination of the CRR Deration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NPRR833, NPRR749, Modify PTP Obligation Bid Clearing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NPRR842, Study Area Load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NPRR845, RMR Process and Agreement Revisions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NPRR858, Provide Complete Current Operating Plan (COP)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NPRR865, NPRR880, Publish RTM Shift Factors for Hubs, Load Zones, and DC Ties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NPRR866, RRGRR017, RRGRR Related to NPRR866, Mapping Registered Distributed Generation and Load Resources to Transmission Loads in the Network Operations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NPRR877, Use of Actual Interval Data for IDR ESI IDs for Initial Settlement - Phase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NPRR899, Digital Certificate and User Security Administrator Clarifications and </a:t>
            </a:r>
            <a:r>
              <a:rPr lang="en-US" sz="800" dirty="0" err="1"/>
              <a:t>Opt</a:t>
            </a:r>
            <a:r>
              <a:rPr lang="en-US" sz="800" dirty="0"/>
              <a:t> Out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NPRR901, NPRR90, OBDRR010, Switchable Generation Resource Status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NPRR914, Addition of Controllable Load Resources to 60-Day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NPRR925, SCR798, PTP Obligation Bid ID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SCR793, SSR Related Telemetry for Transmission Service Provider (TSP)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SCR794, Update SCED Limit Calculation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SCR796, OBDRR003, OBDRR014, Change Validation Rules to Preclude Certain Transactions at Resource Nodes within Private Use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VCMRR022, Determination of Fuel Adder Price for Coal and Lignite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NPRR856, NPRR884, Treatment of OFFQS Status in Day-Ahead Make Whole and RUC Settlements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NPRR873, Posting of the ERCOT Wide Intra-Hour Wind Power and Load Forecast on the MIS 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NPRR929, PTP Obligations with Links to an Option DAM Award Eligibility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NPRR935, Post All Wind and Solar Forecasts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NPRR951, Active and Inactive SCED Constraint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PGRR057, Responsibilities for Performing Geomagnetic Disturbance (GMD)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SCR797</a:t>
            </a:r>
            <a:r>
              <a:rPr lang="en-US" sz="800" b="1" dirty="0"/>
              <a:t>, </a:t>
            </a:r>
            <a:r>
              <a:rPr lang="en-US" sz="800" dirty="0"/>
              <a:t>Provide IRR Current Operating Plan (COP) to TSPs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SCR802, Enhance Communications of System Inertia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SCR803, Enhance Wind Integration Report and Create Solar Integration Report and Solar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NOGRR195, NOGRR195 Generator Voltage Control Tolerance 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NPRR1081, NPRR1081 Revisions to Real-Time Reliability Deployment Price Adder to Consider Firm Load 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NPRR902, NPRR902 ERCOT Critical Energy Infrastructure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NPRR905, NPRR905 CRR Balancing Account Resettlement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NPRR974,NPRR978, NPRR1048, SCR806, NPRR974 NPRR978 NPRR1048 SCR806 - Alignment w Amendment PUCT Substantive Rule 25_505_Schedule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NPRR986, NPRR971, NPRR1043, Implementation of NPRR986 BESTF-2 and NPRR971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NPRR998, NPRR998 ERS Deployment and Recall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SCR8004, SCR804 ERCOT </a:t>
            </a:r>
            <a:r>
              <a:rPr lang="en-US" sz="800" dirty="0" err="1"/>
              <a:t>GridGeo</a:t>
            </a:r>
            <a:r>
              <a:rPr lang="en-US" sz="800" dirty="0"/>
              <a:t> Access for Transmission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SCR811, Integrate Solar Forecasts and SCR811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SCR800, SCR809, SCR800 and SCR809 Implementation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0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629400" cy="518318"/>
          </a:xfrm>
        </p:spPr>
        <p:txBody>
          <a:bodyPr/>
          <a:lstStyle/>
          <a:p>
            <a:r>
              <a:rPr lang="en-US" sz="2400" dirty="0"/>
              <a:t>Impact Analysis Statistics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90573"/>
              </p:ext>
            </p:extLst>
          </p:nvPr>
        </p:nvGraphicFramePr>
        <p:xfrm>
          <a:off x="320566" y="914400"/>
          <a:ext cx="85344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2022 </a:t>
                      </a:r>
                      <a:r>
                        <a:rPr lang="en-US" sz="1100" dirty="0"/>
                        <a:t>(½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C88E8A7C-2C43-408F-BB94-969CADD91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34352"/>
              </p:ext>
            </p:extLst>
          </p:nvPr>
        </p:nvGraphicFramePr>
        <p:xfrm>
          <a:off x="304800" y="3606800"/>
          <a:ext cx="8534400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Duration Range</a:t>
                      </a:r>
                    </a:p>
                    <a:p>
                      <a:r>
                        <a:rPr lang="en-US" sz="1600" dirty="0"/>
                        <a:t>RR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2022 </a:t>
                      </a:r>
                      <a:r>
                        <a:rPr lang="en-US" sz="1100" dirty="0"/>
                        <a:t>(1/2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8416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48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43871"/>
              </p:ext>
            </p:extLst>
          </p:nvPr>
        </p:nvGraphicFramePr>
        <p:xfrm>
          <a:off x="89933" y="909230"/>
          <a:ext cx="8955921" cy="487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50" dirty="0">
                          <a:effectLst/>
                        </a:rPr>
                        <a:t>Improvements to Reporting of Resource Outages, Derates, and Startup Loading Failures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 O&amp;M effort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2022-R6 go-live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358411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month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26428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S&amp;B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PRS edits eliminated EMS impacts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597611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Recovering Fuel Costs for Generation Above LSL During RUC-Committed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$20k-$30k, 3-4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S&amp;B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Manual process prior to system implementation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682397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$750k-$1.25M, 16-26 months (3 phases)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Grid Ops Support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Voltage Set Point Target Information for DGR / DESR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month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618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00735"/>
              </p:ext>
            </p:extLst>
          </p:nvPr>
        </p:nvGraphicFramePr>
        <p:xfrm>
          <a:off x="3769749" y="691664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3730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419100" y="892342"/>
            <a:ext cx="6477000" cy="762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meeting date is TBD  </a:t>
            </a:r>
            <a:r>
              <a:rPr lang="en-US" sz="1400" dirty="0"/>
              <a:t>(likely in late September)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Prior meeting discussion points:</a:t>
            </a:r>
            <a:endParaRPr lang="en-US" sz="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424DB1-1B90-468E-93E7-BB9115015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76400"/>
            <a:ext cx="5730651" cy="431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048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8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58381" y="1447800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0142" y="3601611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1897299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2426862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58381" y="4478571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3071982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BES Combo Model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48006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POTENTIAL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EXPECTED IMPLEMENTATION AFTER ECRS IN 2023 (re-assessment of delivery options is pending)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247386"/>
            <a:ext cx="28194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200685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990600"/>
            <a:ext cx="7391400" cy="46482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NPRR1120 Create Firm Fuel Supply Service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Potential Outage Scheduler (OS) Enhancement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Impact Analysis Statistics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NPRR1139	– Adjustments to Capacity Shortfall Ratio Share for IRRs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NPRR1140	– Recovering Fuel Costs for Generation Above LSL During 		RUC-Committed Hours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SCR820	– Operator Real-Time Messaging During Emergency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– TBD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Appendix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2960"/>
            <a:ext cx="8686800" cy="534924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August Release – Off-Cycle – 8/16/2022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NPRR1108(b)	</a:t>
            </a:r>
            <a:r>
              <a:rPr lang="en-US" sz="1400" kern="0" dirty="0"/>
              <a:t>– </a:t>
            </a:r>
            <a:r>
              <a:rPr lang="en-US" sz="1400" dirty="0">
                <a:latin typeface="Arial" panose="020B0604020202020204" pitchFamily="34" charset="0"/>
              </a:rPr>
              <a:t>ERCOT Shall Approve or Deny All Resource Outage Requests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Remainder of NPRR – see 8/5/2022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</a:rPr>
              <a:t>market notice</a:t>
            </a: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10/4/2022-10/6/2022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None (items moved to off-cycle release on 10/13/2022)</a:t>
            </a: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Off-Cycle – 10/13/2022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FFR Advancement (FFRA portion of NPRR863)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>
                <a:solidFill>
                  <a:srgbClr val="212529"/>
                </a:solidFill>
              </a:rPr>
              <a:t>NPRR1120	</a:t>
            </a:r>
            <a:r>
              <a:rPr lang="en-US" sz="1400" kern="0" dirty="0"/>
              <a:t>– </a:t>
            </a:r>
            <a:r>
              <a:rPr lang="en-US" sz="1400" dirty="0">
                <a:solidFill>
                  <a:srgbClr val="212529"/>
                </a:solidFill>
              </a:rPr>
              <a:t>Create Firm Fuel Supply Service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>
                <a:solidFill>
                  <a:srgbClr val="212529"/>
                </a:solidFill>
              </a:rPr>
              <a:t>OBDRR039	</a:t>
            </a:r>
            <a:r>
              <a:rPr lang="en-US" sz="1400" kern="0" dirty="0"/>
              <a:t>–</a:t>
            </a:r>
            <a:r>
              <a:rPr lang="en-US" sz="1400" dirty="0">
                <a:solidFill>
                  <a:srgbClr val="212529"/>
                </a:solidFill>
              </a:rPr>
              <a:t> ORDC Changes Related to NPRR1120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NPRR987(a)	</a:t>
            </a:r>
            <a:r>
              <a:rPr lang="en-US" sz="1400" kern="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BESTF-3 ESR Contribution to Physical Responsive Capability portion</a:t>
            </a:r>
            <a:endParaRPr lang="en-US" sz="1400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NPRR1002(a)</a:t>
            </a:r>
            <a:r>
              <a:rPr lang="en-US" sz="1400" kern="0" dirty="0"/>
              <a:t>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Charging Restrictions in Emergency Conditions portion</a:t>
            </a:r>
            <a:endParaRPr lang="en-US" sz="1400" dirty="0">
              <a:solidFill>
                <a:srgbClr val="212529"/>
              </a:solidFill>
            </a:endParaRP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November Release – Off-Cycle – 11/2/2022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NPRR1063</a:t>
            </a:r>
            <a:r>
              <a:rPr lang="en-US" sz="1400" dirty="0">
                <a:solidFill>
                  <a:srgbClr val="212529"/>
                </a:solidFill>
              </a:rPr>
              <a:t>	</a:t>
            </a:r>
            <a:r>
              <a:rPr lang="en-US" sz="1400" kern="0" dirty="0"/>
              <a:t>–</a:t>
            </a:r>
            <a:r>
              <a:rPr lang="en-US" sz="1400" dirty="0">
                <a:solidFill>
                  <a:srgbClr val="212529"/>
                </a:solidFill>
              </a:rPr>
              <a:t> </a:t>
            </a:r>
            <a:r>
              <a:rPr lang="en-US" sz="1400" dirty="0"/>
              <a:t>Dynamic Rating Transparency</a:t>
            </a: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12/1/2022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NPRR1142</a:t>
            </a:r>
            <a:r>
              <a:rPr lang="en-US" sz="1400" dirty="0">
                <a:solidFill>
                  <a:srgbClr val="212529"/>
                </a:solidFill>
              </a:rPr>
              <a:t>	</a:t>
            </a:r>
            <a:r>
              <a:rPr lang="en-US" sz="1400" kern="0" dirty="0"/>
              <a:t>–</a:t>
            </a:r>
            <a:r>
              <a:rPr lang="en-US" sz="1400" dirty="0">
                <a:solidFill>
                  <a:srgbClr val="212529"/>
                </a:solidFill>
              </a:rPr>
              <a:t> </a:t>
            </a:r>
            <a:r>
              <a:rPr lang="en-US" sz="1400" dirty="0"/>
              <a:t>ERS Changes to Reflect Updated PUCT Rule Changes re SUBST. R. 25.507</a:t>
            </a: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12/6/2022-12/8/2022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NPRR1096(a)	</a:t>
            </a:r>
            <a:r>
              <a:rPr lang="en-US" sz="1400" kern="0" dirty="0"/>
              <a:t>– Require Sustained </a:t>
            </a:r>
            <a:r>
              <a:rPr lang="en-US" sz="1400" dirty="0"/>
              <a:t>Four-Hour Capability for Non-Spin portion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NPRR1097	– Create Resource Forced Outage Report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SCR812	– Create Intermittent Renewable Generation Integration Report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842119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042" y="4613255"/>
            <a:ext cx="1739834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May 2023 – Jan. 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359166"/>
            <a:ext cx="370549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7146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8EE7D6DF-0F7B-475F-9021-F58A4E3A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946" y="4366959"/>
            <a:ext cx="2586466" cy="71558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/>
              <a:t>NPRR1120 Firm Fuel Supply Serv.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/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0" dirty="0"/>
              <a:t>Issue RFP no later than 8/1/2022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0" dirty="0"/>
              <a:t>Contracts start in November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8659700" y="1354329"/>
            <a:ext cx="37054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216408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1501" y="3107493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1C3E139-B346-4841-9992-9B55F2D63656}"/>
              </a:ext>
            </a:extLst>
          </p:cNvPr>
          <p:cNvCxnSpPr>
            <a:cxnSpLocks/>
          </p:cNvCxnSpPr>
          <p:nvPr/>
        </p:nvCxnSpPr>
        <p:spPr>
          <a:xfrm flipH="1">
            <a:off x="7528084" y="2538242"/>
            <a:ext cx="196907" cy="509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E11ABA6-E9BD-40A0-B17B-FB77A7AD89E5}"/>
              </a:ext>
            </a:extLst>
          </p:cNvPr>
          <p:cNvCxnSpPr>
            <a:cxnSpLocks/>
          </p:cNvCxnSpPr>
          <p:nvPr/>
        </p:nvCxnSpPr>
        <p:spPr>
          <a:xfrm>
            <a:off x="7308359" y="1621297"/>
            <a:ext cx="421495" cy="92027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12">
            <a:extLst>
              <a:ext uri="{FF2B5EF4-FFF2-40B4-BE49-F238E27FC236}">
                <a16:creationId xmlns:a16="http://schemas.microsoft.com/office/drawing/2014/main" id="{22C07CF6-93C7-4668-A8E0-D415AB3C5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76841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12/1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572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Off-cycle go-live scheduled on 10/13/2022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FFRA readiness meeting on July 25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Reminder of market submission impacts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All AS Offers affected by changes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Testing/MOTE dates Aug 15 – Oct 7 (publish metrics for submissions for QSEs with AS)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Continuing discussion at Market Readiness meetings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PR394-01  NPRR1120 Create Firm Fuel Supply Service</a:t>
            </a:r>
            <a:r>
              <a:rPr lang="en-US" sz="1400" dirty="0"/>
              <a:t> (gated to Execution on 7/13/2022)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Off-cycle go-live scheduled on 10/13/2022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Market submission impacts: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QSEs with FFSS will need to submit Availability Plans with new Availability Type (FFSS)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XSD specifications were posted 7/6/2022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Changes will be in MOTE with FFRA (Aug 15 – Oct 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798"/>
            <a:ext cx="66294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12822"/>
              </p:ext>
            </p:extLst>
          </p:nvPr>
        </p:nvGraphicFramePr>
        <p:xfrm>
          <a:off x="266700" y="971006"/>
          <a:ext cx="8610599" cy="46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ECRS portion of NPRR863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Go-Live Target = 2023-R3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8914473"/>
                  </a:ext>
                </a:extLst>
              </a:tr>
              <a:tr h="3802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 Sustained Two-Hour Capability for ECRS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ECRS portion of NPRR1096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Go-Live Target = 2023-R3 w/ECRS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121172"/>
                  </a:ext>
                </a:extLst>
              </a:tr>
              <a:tr h="3802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013" algn="l"/>
                        </a:tabLst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Some Integrated Energy Storage Designs 	to Calculate Internal Loads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EPS Metering portion of NPRR1020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Early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2411898"/>
                  </a:ext>
                </a:extLst>
              </a:tr>
              <a:tr h="425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SCR789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NMMS Topology Processor – 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Go-Live Target = Early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46102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7013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Compliance Metrics for Ancillary Service Supply 	 Responsibility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Go-Live Target = 2023-R1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04627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NPRR1095</a:t>
                      </a:r>
                    </a:p>
                    <a:p>
                      <a:pPr algn="ctr"/>
                      <a:r>
                        <a:rPr lang="en-US" sz="1400" dirty="0"/>
                        <a:t>SCR817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with 	Texas SET V5.0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496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SCR807</a:t>
                      </a:r>
                    </a:p>
                    <a:p>
                      <a:pPr algn="ctr"/>
                      <a:r>
                        <a:rPr lang="en-US" sz="1400" dirty="0"/>
                        <a:t>SCR816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CRR Transaction Capability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Auction Bid Credit Enhancement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Initiates in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September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796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Early 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1135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Early 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41339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33160"/>
            <a:ext cx="24384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75F23E56-C460-48EF-A873-BF789D87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233159"/>
            <a:ext cx="19812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Sorted by Project Phase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61D7B-4A84-47A2-8330-F168B853C3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C327-7BCE-44E6-81B9-3357960EA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7772400" cy="3600450"/>
          </a:xfrm>
        </p:spPr>
        <p:txBody>
          <a:bodyPr/>
          <a:lstStyle/>
          <a:p>
            <a:pPr lvl="0"/>
            <a:r>
              <a:rPr lang="en-US" dirty="0"/>
              <a:t>Items considered for OS changes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User interface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Allow modification of outage causes and other fields as needed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Linking outage extensions and deratings</a:t>
            </a:r>
            <a:r>
              <a:rPr lang="en-US" sz="1500">
                <a:solidFill>
                  <a:schemeClr val="tx2"/>
                </a:solidFill>
              </a:rPr>
              <a:t>; managing </a:t>
            </a:r>
            <a:r>
              <a:rPr lang="en-US" sz="1500" dirty="0">
                <a:solidFill>
                  <a:schemeClr val="tx2"/>
                </a:solidFill>
              </a:rPr>
              <a:t>overlap outages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Flexibility to support group recurring outage requests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Easier reporting and analysis of outages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Retaining original outage type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Others</a:t>
            </a:r>
          </a:p>
          <a:p>
            <a:pPr lvl="1"/>
            <a:endParaRPr lang="en-US" dirty="0"/>
          </a:p>
          <a:p>
            <a:r>
              <a:rPr lang="en-US" dirty="0"/>
              <a:t>Need stakeholders’ feedback and comments on the changes to the OS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Send to </a:t>
            </a:r>
            <a:r>
              <a:rPr lang="en-US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OCSupv@ercot.com</a:t>
            </a:r>
            <a:r>
              <a:rPr lang="en-US" sz="1800" dirty="0">
                <a:solidFill>
                  <a:srgbClr val="0070C0"/>
                </a:solidFill>
              </a:rPr>
              <a:t> by October 14, 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477A6C-8B59-4528-8F2C-C6A445C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97022"/>
            <a:ext cx="7543800" cy="518318"/>
          </a:xfrm>
        </p:spPr>
        <p:txBody>
          <a:bodyPr/>
          <a:lstStyle/>
          <a:p>
            <a:r>
              <a:rPr lang="en-US" sz="2400" dirty="0"/>
              <a:t>Potential Outage Scheduler (OS) Enhancement</a:t>
            </a:r>
          </a:p>
        </p:txBody>
      </p:sp>
    </p:spTree>
    <p:extLst>
      <p:ext uri="{BB962C8B-B14F-4D97-AF65-F5344CB8AC3E}">
        <p14:creationId xmlns:p14="http://schemas.microsoft.com/office/powerpoint/2010/main" val="339922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981833" y="4542717"/>
            <a:ext cx="7458621" cy="48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Cost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3" name="Right Brace 62"/>
          <p:cNvSpPr/>
          <p:nvPr/>
        </p:nvSpPr>
        <p:spPr>
          <a:xfrm rot="5400000">
            <a:off x="6936668" y="4559968"/>
            <a:ext cx="274735" cy="154912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1531" y="61562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28235" y="2435474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10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407427" y="955923"/>
            <a:ext cx="271314" cy="347990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426420" y="4664460"/>
            <a:ext cx="252321" cy="57048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75026" y="4909507"/>
            <a:ext cx="1075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7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24243" y="3891842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21</a:t>
            </a: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Projects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493495" y="4303619"/>
            <a:ext cx="209316" cy="2490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8432" y="61580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spend falls within the IA range the variance is 0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472391" y="62637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0784" y="5465975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9560" y="549796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713896" y="3616980"/>
            <a:ext cx="305219" cy="3435196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293190" y="4543954"/>
            <a:ext cx="330901" cy="159169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38431" y="546510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47994" y="61547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Graph compares the posted IA cost range with the actual project spend</a:t>
            </a:r>
          </a:p>
        </p:txBody>
      </p:sp>
      <p:sp>
        <p:nvSpPr>
          <p:cNvPr id="97" name="Right Brace 96">
            <a:extLst>
              <a:ext uri="{FF2B5EF4-FFF2-40B4-BE49-F238E27FC236}">
                <a16:creationId xmlns:a16="http://schemas.microsoft.com/office/drawing/2014/main" id="{40B7B28D-1638-40E1-B3DF-3C88983EFA72}"/>
              </a:ext>
            </a:extLst>
          </p:cNvPr>
          <p:cNvSpPr/>
          <p:nvPr/>
        </p:nvSpPr>
        <p:spPr>
          <a:xfrm rot="5400000">
            <a:off x="8035802" y="5075357"/>
            <a:ext cx="280158" cy="50107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EBCD1D6-BF99-404D-989B-9C8708FDDA5E}"/>
              </a:ext>
            </a:extLst>
          </p:cNvPr>
          <p:cNvSpPr txBox="1"/>
          <p:nvPr/>
        </p:nvSpPr>
        <p:spPr>
          <a:xfrm>
            <a:off x="7458850" y="5489733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592575"/>
              </p:ext>
            </p:extLst>
          </p:nvPr>
        </p:nvGraphicFramePr>
        <p:xfrm>
          <a:off x="577067" y="821978"/>
          <a:ext cx="7806290" cy="43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5" name="Straight Connector 24"/>
          <p:cNvCxnSpPr>
            <a:cxnSpLocks/>
          </p:cNvCxnSpPr>
          <p:nvPr/>
        </p:nvCxnSpPr>
        <p:spPr>
          <a:xfrm>
            <a:off x="6299471" y="1066800"/>
            <a:ext cx="1684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68" name="TextBox 67"/>
          <p:cNvSpPr txBox="1"/>
          <p:nvPr/>
        </p:nvSpPr>
        <p:spPr>
          <a:xfrm rot="16200000">
            <a:off x="-1021818" y="2999011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Actual $ Variance from IA Range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013" y="454756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27896" y="44304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0843" y="406148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418260" y="4522430"/>
            <a:ext cx="356987" cy="21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64512" y="4517836"/>
            <a:ext cx="321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9880" y="451692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15101" y="452691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99107" y="156320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72344" y="451493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67114" y="444800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 flipH="1">
            <a:off x="2424385" y="4526176"/>
            <a:ext cx="24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11458" y="458588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29387" y="455409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06477" y="45237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89117" y="45298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0208" y="4526422"/>
            <a:ext cx="398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48586" y="452351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24932" y="4523221"/>
            <a:ext cx="322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9556" y="4706881"/>
            <a:ext cx="330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89325" y="4563939"/>
            <a:ext cx="310950" cy="2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55777" y="45240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54504" y="45270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01724" y="437809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89115" y="44315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59899" y="4528076"/>
            <a:ext cx="35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59235" y="45281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35757" y="452350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07088" y="45272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63528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15384" y="453045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634961" y="4172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805626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4235" y="2316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510984" y="3858967"/>
            <a:ext cx="315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675934" y="425180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85746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376592" y="45337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5DC975E-D0A6-4C94-A040-2BD1C25B01AA}"/>
              </a:ext>
            </a:extLst>
          </p:cNvPr>
          <p:cNvSpPr txBox="1"/>
          <p:nvPr/>
        </p:nvSpPr>
        <p:spPr>
          <a:xfrm>
            <a:off x="4904545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634527" y="1066800"/>
            <a:ext cx="1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26FF551-AEA1-40B4-89FE-28BE5BC3E207}"/>
              </a:ext>
            </a:extLst>
          </p:cNvPr>
          <p:cNvCxnSpPr>
            <a:cxnSpLocks/>
          </p:cNvCxnSpPr>
          <p:nvPr/>
        </p:nvCxnSpPr>
        <p:spPr>
          <a:xfrm>
            <a:off x="7886699" y="1066800"/>
            <a:ext cx="0" cy="402002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95175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Duration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974914" y="2315587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17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278679" y="824518"/>
            <a:ext cx="198809" cy="350519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259269" y="4494588"/>
            <a:ext cx="220680" cy="52397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20109" y="4637521"/>
            <a:ext cx="1066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6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217134" y="3540539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15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47844" y="5343222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51427" y="5352651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474714" y="3462945"/>
            <a:ext cx="320915" cy="345161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054438" y="4397530"/>
            <a:ext cx="312928" cy="159043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9665" y="5360950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23125" y="616110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0502" y="616138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duration falls within the IA range the variance is 0.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081" y="624798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5812822" y="616482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</a:t>
            </a:r>
            <a:r>
              <a:rPr lang="en-US" sz="1000" dirty="0">
                <a:solidFill>
                  <a:prstClr val="black"/>
                </a:solidFill>
              </a:rPr>
              <a:t>: Graph compares the posted IA duration range with the actual project duration</a:t>
            </a:r>
          </a:p>
        </p:txBody>
      </p:sp>
      <p:sp>
        <p:nvSpPr>
          <p:cNvPr id="63" name="Right Brace 62"/>
          <p:cNvSpPr/>
          <p:nvPr/>
        </p:nvSpPr>
        <p:spPr>
          <a:xfrm rot="5400000">
            <a:off x="6640214" y="4437811"/>
            <a:ext cx="330649" cy="1507777"/>
          </a:xfrm>
          <a:prstGeom prst="rightBrace">
            <a:avLst>
              <a:gd name="adj1" fmla="val 0"/>
              <a:gd name="adj2" fmla="val 49532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76" name="Right Brace 75">
            <a:extLst>
              <a:ext uri="{FF2B5EF4-FFF2-40B4-BE49-F238E27FC236}">
                <a16:creationId xmlns:a16="http://schemas.microsoft.com/office/drawing/2014/main" id="{0FF10279-AF08-46AB-8443-21E16579F753}"/>
              </a:ext>
            </a:extLst>
          </p:cNvPr>
          <p:cNvSpPr/>
          <p:nvPr/>
        </p:nvSpPr>
        <p:spPr>
          <a:xfrm rot="5400000">
            <a:off x="7788262" y="4857497"/>
            <a:ext cx="298053" cy="64395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88B1C57-A5C6-4664-9325-7AFAB969A13B}"/>
              </a:ext>
            </a:extLst>
          </p:cNvPr>
          <p:cNvSpPr txBox="1"/>
          <p:nvPr/>
        </p:nvSpPr>
        <p:spPr>
          <a:xfrm>
            <a:off x="7182428" y="5364756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38093" y="4377662"/>
            <a:ext cx="7529283" cy="677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371554" y="4188150"/>
            <a:ext cx="260852" cy="25165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-1010707" y="2751976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Number of Months from IA Range</a:t>
            </a:r>
          </a:p>
        </p:txBody>
      </p:sp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11366"/>
              </p:ext>
            </p:extLst>
          </p:nvPr>
        </p:nvGraphicFramePr>
        <p:xfrm>
          <a:off x="573865" y="750347"/>
          <a:ext cx="7644410" cy="428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D615BB-A91E-4BF3-8B89-76E596FAAE8B}"/>
              </a:ext>
            </a:extLst>
          </p:cNvPr>
          <p:cNvCxnSpPr>
            <a:cxnSpLocks/>
          </p:cNvCxnSpPr>
          <p:nvPr/>
        </p:nvCxnSpPr>
        <p:spPr>
          <a:xfrm>
            <a:off x="7615311" y="867018"/>
            <a:ext cx="821" cy="4059133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371043" y="843210"/>
            <a:ext cx="44642" cy="408294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019800" y="873080"/>
            <a:ext cx="17545" cy="40530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98060" y="35052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0732" y="4062045"/>
            <a:ext cx="1488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50318" y="403527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5845" y="39370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4597" y="4379051"/>
            <a:ext cx="259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60477" y="4249620"/>
            <a:ext cx="215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22865" y="2532387"/>
            <a:ext cx="259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6454" y="4367270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0723" y="414585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94869" y="4367482"/>
            <a:ext cx="145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99474" y="4362719"/>
            <a:ext cx="305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261" y="435969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3299" y="436087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18637" y="43705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96370" y="43643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61491" y="403277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34293" y="39076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73470" y="410112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38967" y="437051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72240" y="439481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328072" y="44872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74286" y="253422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35909" y="389401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36770" y="43599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99620" y="120540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74457" y="30025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568467" y="43670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25951" y="46286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46145" y="46926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09768" y="4423512"/>
            <a:ext cx="321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9789" y="16182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80429" y="131313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51502" y="43543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4095" y="43521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93212" y="3199828"/>
            <a:ext cx="357365" cy="21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76688" y="4435718"/>
            <a:ext cx="318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71948" y="436470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89967" y="4371496"/>
            <a:ext cx="231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906673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392096</TotalTime>
  <Words>2267</Words>
  <Application>Microsoft Office PowerPoint</Application>
  <PresentationFormat>On-screen Show (4:3)</PresentationFormat>
  <Paragraphs>696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Additional Project Status Information</vt:lpstr>
      <vt:lpstr>Potential Outage Scheduler (OS) Enhancement</vt:lpstr>
      <vt:lpstr>Variance from IA Cost Range – Revision Request Projects</vt:lpstr>
      <vt:lpstr>Variance from IA Duration Range – Revision Request Projects</vt:lpstr>
      <vt:lpstr>Revision Request Project Legend</vt:lpstr>
      <vt:lpstr>Impact Analysis Statistics Summary</vt:lpstr>
      <vt:lpstr>Priority / Rank Options for Revision Requests with Impacts</vt:lpstr>
      <vt:lpstr>ERCOT Technology Working Group (TWG)</vt:lpstr>
      <vt:lpstr>Appendix</vt:lpstr>
      <vt:lpstr>BES Combo Model Implementation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3102</cp:revision>
  <cp:lastPrinted>2022-08-13T23:36:00Z</cp:lastPrinted>
  <dcterms:created xsi:type="dcterms:W3CDTF">2016-01-21T15:20:31Z</dcterms:created>
  <dcterms:modified xsi:type="dcterms:W3CDTF">2022-09-15T03:32:03Z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