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7" r:id="rId7"/>
    <p:sldId id="268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6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29200" y="2105561"/>
            <a:ext cx="6477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Network Model Management System (NMMS) Tech Health Project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Overview and Deployment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fld id="{9B9E99EC-55CC-40AE-A5B7-BB0B31422C89}" type="datetime1">
              <a:rPr lang="en-US" smtClean="0">
                <a:solidFill>
                  <a:schemeClr val="tx2"/>
                </a:solidFill>
              </a:rPr>
              <a:t>9/28/2022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The NMMS Tech Health Project is scheduled for a Production deployment on </a:t>
            </a:r>
            <a:r>
              <a:rPr lang="en-US" sz="3200" u="sng" dirty="0"/>
              <a:t>November 7</a:t>
            </a:r>
            <a:r>
              <a:rPr lang="en-US" sz="3200" u="sng" baseline="30000" dirty="0"/>
              <a:t>th</a:t>
            </a:r>
            <a:endParaRPr lang="en-US" sz="3200" u="sng" dirty="0"/>
          </a:p>
          <a:p>
            <a:endParaRPr lang="en-US" dirty="0"/>
          </a:p>
          <a:p>
            <a:r>
              <a:rPr lang="en-US" dirty="0"/>
              <a:t>Project Scope:</a:t>
            </a:r>
          </a:p>
          <a:p>
            <a:pPr lvl="1"/>
            <a:r>
              <a:rPr lang="en-US" dirty="0"/>
              <a:t>Update backend server hardware</a:t>
            </a:r>
          </a:p>
          <a:p>
            <a:pPr lvl="1"/>
            <a:r>
              <a:rPr lang="en-US" dirty="0"/>
              <a:t>Upgrade database version</a:t>
            </a:r>
          </a:p>
          <a:p>
            <a:pPr lvl="2"/>
            <a:r>
              <a:rPr lang="en-US" dirty="0"/>
              <a:t>There are no changes to the “grid” modeling data</a:t>
            </a:r>
          </a:p>
          <a:p>
            <a:pPr lvl="1"/>
            <a:r>
              <a:rPr lang="en-US" dirty="0"/>
              <a:t>Upgrade front-end client</a:t>
            </a:r>
          </a:p>
          <a:p>
            <a:pPr lvl="2"/>
            <a:r>
              <a:rPr lang="en-US" dirty="0"/>
              <a:t>Required to support hardware and database version changes</a:t>
            </a:r>
          </a:p>
          <a:p>
            <a:pPr lvl="2"/>
            <a:r>
              <a:rPr lang="en-US" dirty="0"/>
              <a:t>No substantial functionality differences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NMMS will be unavailable the weekend prior to deployment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NMMS will be unavailable during the upgrade:</a:t>
            </a:r>
          </a:p>
          <a:p>
            <a:pPr lvl="1"/>
            <a:r>
              <a:rPr lang="en-US" dirty="0"/>
              <a:t>Friday, 11/4 at 17:00</a:t>
            </a:r>
          </a:p>
          <a:p>
            <a:pPr lvl="2"/>
            <a:r>
              <a:rPr lang="en-US" dirty="0"/>
              <a:t>Current NMMS will be taken down</a:t>
            </a:r>
          </a:p>
          <a:p>
            <a:pPr lvl="1"/>
            <a:r>
              <a:rPr lang="en-US" dirty="0"/>
              <a:t>Monday, 11/7 at 08:00</a:t>
            </a:r>
          </a:p>
          <a:p>
            <a:pPr lvl="2"/>
            <a:r>
              <a:rPr lang="en-US" dirty="0"/>
              <a:t>New NMMS will be available</a:t>
            </a:r>
          </a:p>
          <a:p>
            <a:r>
              <a:rPr lang="en-US" dirty="0"/>
              <a:t>No changes will be made to existing submittals</a:t>
            </a:r>
          </a:p>
          <a:p>
            <a:r>
              <a:rPr lang="en-US" dirty="0"/>
              <a:t>At first launch of MAGE, users will be prompted to install the </a:t>
            </a:r>
            <a:r>
              <a:rPr lang="en-US"/>
              <a:t>updated application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5019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137</Words>
  <Application>Microsoft Office PowerPoint</Application>
  <PresentationFormat>Widescreen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NMMS Tech Health Project</vt:lpstr>
      <vt:lpstr>NMMS Tech Health Project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35</cp:revision>
  <cp:lastPrinted>2016-01-21T20:53:15Z</cp:lastPrinted>
  <dcterms:created xsi:type="dcterms:W3CDTF">2016-01-21T15:20:31Z</dcterms:created>
  <dcterms:modified xsi:type="dcterms:W3CDTF">2022-09-28T19:42:32Z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