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69" r:id="rId7"/>
    <p:sldId id="270" r:id="rId8"/>
    <p:sldId id="267" r:id="rId9"/>
    <p:sldId id="273" r:id="rId10"/>
    <p:sldId id="283" r:id="rId11"/>
    <p:sldId id="284" r:id="rId12"/>
    <p:sldId id="277" r:id="rId13"/>
    <p:sldId id="274" r:id="rId14"/>
    <p:sldId id="286" r:id="rId15"/>
    <p:sldId id="287" r:id="rId16"/>
    <p:sldId id="281" r:id="rId17"/>
    <p:sldId id="282" r:id="rId18"/>
    <p:sldId id="279" r:id="rId19"/>
    <p:sldId id="280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57F781-DAF3-4556-B78A-4C448B18769D}" v="7" dt="2022-09-29T10:28:02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D057F781-DAF3-4556-B78A-4C448B18769D}"/>
    <pc:docChg chg="undo custSel addSld delSld modSld sldOrd">
      <pc:chgData name="Tirupati, Venkata" userId="f158bf16-7c33-4cff-afb7-2f4396d4ca51" providerId="ADAL" clId="{D057F781-DAF3-4556-B78A-4C448B18769D}" dt="2022-09-29T16:04:01.697" v="554" actId="47"/>
      <pc:docMkLst>
        <pc:docMk/>
      </pc:docMkLst>
      <pc:sldChg chg="modSp mod">
        <pc:chgData name="Tirupati, Venkata" userId="f158bf16-7c33-4cff-afb7-2f4396d4ca51" providerId="ADAL" clId="{D057F781-DAF3-4556-B78A-4C448B18769D}" dt="2022-09-29T10:13:58.862" v="11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57F781-DAF3-4556-B78A-4C448B18769D}" dt="2022-09-29T10:13:58.862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57F781-DAF3-4556-B78A-4C448B18769D}" dt="2022-09-29T10:29:53.391" v="255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57F781-DAF3-4556-B78A-4C448B18769D}" dt="2022-09-29T10:29:53.391" v="255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57F781-DAF3-4556-B78A-4C448B18769D}" dt="2022-09-29T10:19:21.548" v="123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D057F781-DAF3-4556-B78A-4C448B18769D}" dt="2022-09-29T10:19:21.548" v="123" actId="20577"/>
          <ac:spMkLst>
            <pc:docMk/>
            <pc:sldMk cId="964636123" sldId="273"/>
            <ac:spMk id="3" creationId="{1C26B049-CB4B-40B1-989B-39EA943A3423}"/>
          </ac:spMkLst>
        </pc:spChg>
      </pc:sldChg>
      <pc:sldChg chg="ord">
        <pc:chgData name="Tirupati, Venkata" userId="f158bf16-7c33-4cff-afb7-2f4396d4ca51" providerId="ADAL" clId="{D057F781-DAF3-4556-B78A-4C448B18769D}" dt="2022-09-29T10:18:40.213" v="77"/>
        <pc:sldMkLst>
          <pc:docMk/>
          <pc:sldMk cId="3565483746" sldId="274"/>
        </pc:sldMkLst>
      </pc:sldChg>
      <pc:sldChg chg="ord">
        <pc:chgData name="Tirupati, Venkata" userId="f158bf16-7c33-4cff-afb7-2f4396d4ca51" providerId="ADAL" clId="{D057F781-DAF3-4556-B78A-4C448B18769D}" dt="2022-09-29T10:35:15.532" v="367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57F781-DAF3-4556-B78A-4C448B18769D}" dt="2022-09-29T10:42:29.355" v="505" actId="6549"/>
        <pc:sldMkLst>
          <pc:docMk/>
          <pc:sldMk cId="2605013178" sldId="281"/>
        </pc:sldMkLst>
        <pc:spChg chg="mod">
          <ac:chgData name="Tirupati, Venkata" userId="f158bf16-7c33-4cff-afb7-2f4396d4ca51" providerId="ADAL" clId="{D057F781-DAF3-4556-B78A-4C448B18769D}" dt="2022-09-29T10:42:29.355" v="505" actId="6549"/>
          <ac:spMkLst>
            <pc:docMk/>
            <pc:sldMk cId="2605013178" sldId="281"/>
            <ac:spMk id="3" creationId="{CF6407B3-6973-445D-977B-98F13F984B30}"/>
          </ac:spMkLst>
        </pc:spChg>
      </pc:sldChg>
      <pc:sldChg chg="modSp mod">
        <pc:chgData name="Tirupati, Venkata" userId="f158bf16-7c33-4cff-afb7-2f4396d4ca51" providerId="ADAL" clId="{D057F781-DAF3-4556-B78A-4C448B18769D}" dt="2022-09-29T10:43:10.523" v="540" actId="255"/>
        <pc:sldMkLst>
          <pc:docMk/>
          <pc:sldMk cId="566530249" sldId="282"/>
        </pc:sldMkLst>
        <pc:spChg chg="mod">
          <ac:chgData name="Tirupati, Venkata" userId="f158bf16-7c33-4cff-afb7-2f4396d4ca51" providerId="ADAL" clId="{D057F781-DAF3-4556-B78A-4C448B18769D}" dt="2022-09-29T10:43:10.523" v="540" actId="255"/>
          <ac:spMkLst>
            <pc:docMk/>
            <pc:sldMk cId="566530249" sldId="282"/>
            <ac:spMk id="3" creationId="{82C04859-81FA-4DAF-8C04-F2FC17CE0894}"/>
          </ac:spMkLst>
        </pc:spChg>
      </pc:sldChg>
      <pc:sldChg chg="addSp delSp modSp new mod">
        <pc:chgData name="Tirupati, Venkata" userId="f158bf16-7c33-4cff-afb7-2f4396d4ca51" providerId="ADAL" clId="{D057F781-DAF3-4556-B78A-4C448B18769D}" dt="2022-09-29T10:30:17.601" v="272" actId="20577"/>
        <pc:sldMkLst>
          <pc:docMk/>
          <pc:sldMk cId="1849489532" sldId="283"/>
        </pc:sldMkLst>
        <pc:spChg chg="mod">
          <ac:chgData name="Tirupati, Venkata" userId="f158bf16-7c33-4cff-afb7-2f4396d4ca51" providerId="ADAL" clId="{D057F781-DAF3-4556-B78A-4C448B18769D}" dt="2022-09-29T10:30:17.601" v="272" actId="20577"/>
          <ac:spMkLst>
            <pc:docMk/>
            <pc:sldMk cId="1849489532" sldId="283"/>
            <ac:spMk id="2" creationId="{4EE920BF-0501-4F07-A3A2-59B71DC84BE4}"/>
          </ac:spMkLst>
        </pc:spChg>
        <pc:spChg chg="del">
          <ac:chgData name="Tirupati, Venkata" userId="f158bf16-7c33-4cff-afb7-2f4396d4ca51" providerId="ADAL" clId="{D057F781-DAF3-4556-B78A-4C448B18769D}" dt="2022-09-29T10:23:57.661" v="126"/>
          <ac:spMkLst>
            <pc:docMk/>
            <pc:sldMk cId="1849489532" sldId="283"/>
            <ac:spMk id="3" creationId="{3A2E042D-B92D-4CEB-AD61-E7D945DBA47D}"/>
          </ac:spMkLst>
        </pc:spChg>
        <pc:picChg chg="add mod">
          <ac:chgData name="Tirupati, Venkata" userId="f158bf16-7c33-4cff-afb7-2f4396d4ca51" providerId="ADAL" clId="{D057F781-DAF3-4556-B78A-4C448B18769D}" dt="2022-09-29T10:24:50.613" v="135" actId="14100"/>
          <ac:picMkLst>
            <pc:docMk/>
            <pc:sldMk cId="1849489532" sldId="283"/>
            <ac:picMk id="5" creationId="{3C42F501-96F5-43C5-8C61-012D48E0970F}"/>
          </ac:picMkLst>
        </pc:picChg>
        <pc:picChg chg="add mod">
          <ac:chgData name="Tirupati, Venkata" userId="f158bf16-7c33-4cff-afb7-2f4396d4ca51" providerId="ADAL" clId="{D057F781-DAF3-4556-B78A-4C448B18769D}" dt="2022-09-29T10:24:33.994" v="132" actId="1582"/>
          <ac:picMkLst>
            <pc:docMk/>
            <pc:sldMk cId="1849489532" sldId="283"/>
            <ac:picMk id="6" creationId="{EDEB6EF9-3632-4241-9DE1-8D1F01EE05B5}"/>
          </ac:picMkLst>
        </pc:picChg>
      </pc:sldChg>
      <pc:sldChg chg="addSp delSp modSp new mod">
        <pc:chgData name="Tirupati, Venkata" userId="f158bf16-7c33-4cff-afb7-2f4396d4ca51" providerId="ADAL" clId="{D057F781-DAF3-4556-B78A-4C448B18769D}" dt="2022-09-29T10:30:07.153" v="266" actId="20577"/>
        <pc:sldMkLst>
          <pc:docMk/>
          <pc:sldMk cId="950609714" sldId="284"/>
        </pc:sldMkLst>
        <pc:spChg chg="mod">
          <ac:chgData name="Tirupati, Venkata" userId="f158bf16-7c33-4cff-afb7-2f4396d4ca51" providerId="ADAL" clId="{D057F781-DAF3-4556-B78A-4C448B18769D}" dt="2022-09-29T10:30:07.153" v="266" actId="20577"/>
          <ac:spMkLst>
            <pc:docMk/>
            <pc:sldMk cId="950609714" sldId="284"/>
            <ac:spMk id="2" creationId="{53FF2D5E-051F-4C2C-A0AA-2828E8C0579F}"/>
          </ac:spMkLst>
        </pc:spChg>
        <pc:spChg chg="del mod">
          <ac:chgData name="Tirupati, Venkata" userId="f158bf16-7c33-4cff-afb7-2f4396d4ca51" providerId="ADAL" clId="{D057F781-DAF3-4556-B78A-4C448B18769D}" dt="2022-09-29T10:27:36.460" v="164"/>
          <ac:spMkLst>
            <pc:docMk/>
            <pc:sldMk cId="950609714" sldId="284"/>
            <ac:spMk id="3" creationId="{E831C147-C18B-43E9-B51E-2821A8FCE936}"/>
          </ac:spMkLst>
        </pc:spChg>
        <pc:spChg chg="add mod">
          <ac:chgData name="Tirupati, Venkata" userId="f158bf16-7c33-4cff-afb7-2f4396d4ca51" providerId="ADAL" clId="{D057F781-DAF3-4556-B78A-4C448B18769D}" dt="2022-09-29T10:28:17.168" v="172" actId="1076"/>
          <ac:spMkLst>
            <pc:docMk/>
            <pc:sldMk cId="950609714" sldId="284"/>
            <ac:spMk id="5" creationId="{476D76D1-84F9-4640-911B-24B9BACD4399}"/>
          </ac:spMkLst>
        </pc:spChg>
        <pc:picChg chg="add mod">
          <ac:chgData name="Tirupati, Venkata" userId="f158bf16-7c33-4cff-afb7-2f4396d4ca51" providerId="ADAL" clId="{D057F781-DAF3-4556-B78A-4C448B18769D}" dt="2022-09-29T10:28:27.723" v="175" actId="1582"/>
          <ac:picMkLst>
            <pc:docMk/>
            <pc:sldMk cId="950609714" sldId="284"/>
            <ac:picMk id="6" creationId="{C9D61E39-EE34-48B1-8489-6CCD83AA2158}"/>
          </ac:picMkLst>
        </pc:picChg>
      </pc:sldChg>
      <pc:sldChg chg="modSp new del mod">
        <pc:chgData name="Tirupati, Venkata" userId="f158bf16-7c33-4cff-afb7-2f4396d4ca51" providerId="ADAL" clId="{D057F781-DAF3-4556-B78A-4C448B18769D}" dt="2022-09-29T16:04:01.697" v="554" actId="47"/>
        <pc:sldMkLst>
          <pc:docMk/>
          <pc:sldMk cId="44299035" sldId="285"/>
        </pc:sldMkLst>
        <pc:spChg chg="mod">
          <ac:chgData name="Tirupati, Venkata" userId="f158bf16-7c33-4cff-afb7-2f4396d4ca51" providerId="ADAL" clId="{D057F781-DAF3-4556-B78A-4C448B18769D}" dt="2022-09-29T10:34:00.775" v="365" actId="20577"/>
          <ac:spMkLst>
            <pc:docMk/>
            <pc:sldMk cId="44299035" sldId="285"/>
            <ac:spMk id="2" creationId="{FBDA2B6E-95CB-44ED-BD23-EA4E7FFED5E6}"/>
          </ac:spMkLst>
        </pc:spChg>
        <pc:spChg chg="mod">
          <ac:chgData name="Tirupati, Venkata" userId="f158bf16-7c33-4cff-afb7-2f4396d4ca51" providerId="ADAL" clId="{D057F781-DAF3-4556-B78A-4C448B18769D}" dt="2022-09-29T10:33:23.894" v="343" actId="20577"/>
          <ac:spMkLst>
            <pc:docMk/>
            <pc:sldMk cId="44299035" sldId="285"/>
            <ac:spMk id="3" creationId="{BBE0AE10-D7D7-4ECB-A4C0-52F7EE68C84B}"/>
          </ac:spMkLst>
        </pc:spChg>
      </pc:sldChg>
      <pc:sldChg chg="modSp new mod">
        <pc:chgData name="Tirupati, Venkata" userId="f158bf16-7c33-4cff-afb7-2f4396d4ca51" providerId="ADAL" clId="{D057F781-DAF3-4556-B78A-4C448B18769D}" dt="2022-09-29T10:38:11.381" v="459" actId="20577"/>
        <pc:sldMkLst>
          <pc:docMk/>
          <pc:sldMk cId="1406482595" sldId="286"/>
        </pc:sldMkLst>
        <pc:spChg chg="mod">
          <ac:chgData name="Tirupati, Venkata" userId="f158bf16-7c33-4cff-afb7-2f4396d4ca51" providerId="ADAL" clId="{D057F781-DAF3-4556-B78A-4C448B18769D}" dt="2022-09-29T10:37:49.212" v="449" actId="20577"/>
          <ac:spMkLst>
            <pc:docMk/>
            <pc:sldMk cId="1406482595" sldId="286"/>
            <ac:spMk id="2" creationId="{69F79559-2650-4B56-8393-1CDF7D5F7C1D}"/>
          </ac:spMkLst>
        </pc:spChg>
        <pc:spChg chg="mod">
          <ac:chgData name="Tirupati, Venkata" userId="f158bf16-7c33-4cff-afb7-2f4396d4ca51" providerId="ADAL" clId="{D057F781-DAF3-4556-B78A-4C448B18769D}" dt="2022-09-29T10:38:11.381" v="459" actId="20577"/>
          <ac:spMkLst>
            <pc:docMk/>
            <pc:sldMk cId="1406482595" sldId="286"/>
            <ac:spMk id="3" creationId="{F52BD21F-6BAF-4696-9DEB-4FEE9046A050}"/>
          </ac:spMkLst>
        </pc:spChg>
      </pc:sldChg>
      <pc:sldChg chg="modSp new mod">
        <pc:chgData name="Tirupati, Venkata" userId="f158bf16-7c33-4cff-afb7-2f4396d4ca51" providerId="ADAL" clId="{D057F781-DAF3-4556-B78A-4C448B18769D}" dt="2022-09-29T15:31:29.429" v="553" actId="6549"/>
        <pc:sldMkLst>
          <pc:docMk/>
          <pc:sldMk cId="1098560180" sldId="287"/>
        </pc:sldMkLst>
        <pc:spChg chg="mod">
          <ac:chgData name="Tirupati, Venkata" userId="f158bf16-7c33-4cff-afb7-2f4396d4ca51" providerId="ADAL" clId="{D057F781-DAF3-4556-B78A-4C448B18769D}" dt="2022-09-29T10:38:42.963" v="489" actId="313"/>
          <ac:spMkLst>
            <pc:docMk/>
            <pc:sldMk cId="1098560180" sldId="287"/>
            <ac:spMk id="2" creationId="{1153FC15-1231-4832-AEFE-F17001D3C850}"/>
          </ac:spMkLst>
        </pc:spChg>
        <pc:spChg chg="mod">
          <ac:chgData name="Tirupati, Venkata" userId="f158bf16-7c33-4cff-afb7-2f4396d4ca51" providerId="ADAL" clId="{D057F781-DAF3-4556-B78A-4C448B18769D}" dt="2022-09-29T15:31:29.429" v="553" actId="6549"/>
          <ac:spMkLst>
            <pc:docMk/>
            <pc:sldMk cId="1098560180" sldId="287"/>
            <ac:spMk id="3" creationId="{995EA4A9-A931-427C-A960-98505FF7E7EA}"/>
          </ac:spMkLst>
        </pc:spChg>
      </pc:sldChg>
    </pc:docChg>
  </pc:docChgLst>
  <pc:docChgLst>
    <pc:chgData name="Tirupati, Venkata" userId="f158bf16-7c33-4cff-afb7-2f4396d4ca51" providerId="ADAL" clId="{89828A4A-6806-49FC-ABE6-E648FFA755EC}"/>
    <pc:docChg chg="addSld delSld modSld">
      <pc:chgData name="Tirupati, Venkata" userId="f158bf16-7c33-4cff-afb7-2f4396d4ca51" providerId="ADAL" clId="{89828A4A-6806-49FC-ABE6-E648FFA755EC}" dt="2022-08-03T17:48:39.128" v="106"/>
      <pc:docMkLst>
        <pc:docMk/>
      </pc:docMkLst>
      <pc:sldChg chg="modSp mod">
        <pc:chgData name="Tirupati, Venkata" userId="f158bf16-7c33-4cff-afb7-2f4396d4ca51" providerId="ADAL" clId="{89828A4A-6806-49FC-ABE6-E648FFA755EC}" dt="2022-08-03T14:21:55.539" v="8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89828A4A-6806-49FC-ABE6-E648FFA755EC}" dt="2022-08-03T14:21:55.539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89828A4A-6806-49FC-ABE6-E648FFA755EC}" dt="2022-08-03T17:43:37.186" v="6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89828A4A-6806-49FC-ABE6-E648FFA755EC}" dt="2022-08-03T17:43:37.186" v="6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89828A4A-6806-49FC-ABE6-E648FFA755EC}" dt="2022-08-03T17:44:07.688" v="72" actId="5793"/>
        <pc:sldMkLst>
          <pc:docMk/>
          <pc:sldMk cId="964636123" sldId="273"/>
        </pc:sldMkLst>
        <pc:spChg chg="mod">
          <ac:chgData name="Tirupati, Venkata" userId="f158bf16-7c33-4cff-afb7-2f4396d4ca51" providerId="ADAL" clId="{89828A4A-6806-49FC-ABE6-E648FFA755EC}" dt="2022-08-03T17:44:07.688" v="72" actId="5793"/>
          <ac:spMkLst>
            <pc:docMk/>
            <pc:sldMk cId="964636123" sldId="273"/>
            <ac:spMk id="3" creationId="{1C26B049-CB4B-40B1-989B-39EA943A3423}"/>
          </ac:spMkLst>
        </pc:spChg>
      </pc:sldChg>
      <pc:sldChg chg="del">
        <pc:chgData name="Tirupati, Venkata" userId="f158bf16-7c33-4cff-afb7-2f4396d4ca51" providerId="ADAL" clId="{89828A4A-6806-49FC-ABE6-E648FFA755EC}" dt="2022-08-03T17:46:15.481" v="73" actId="2696"/>
        <pc:sldMkLst>
          <pc:docMk/>
          <pc:sldMk cId="1673649171" sldId="276"/>
        </pc:sldMkLst>
      </pc:sldChg>
      <pc:sldChg chg="del">
        <pc:chgData name="Tirupati, Venkata" userId="f158bf16-7c33-4cff-afb7-2f4396d4ca51" providerId="ADAL" clId="{89828A4A-6806-49FC-ABE6-E648FFA755EC}" dt="2022-08-03T17:46:27.586" v="77" actId="2696"/>
        <pc:sldMkLst>
          <pc:docMk/>
          <pc:sldMk cId="2071048189" sldId="278"/>
        </pc:sldMkLst>
      </pc:sldChg>
      <pc:sldChg chg="del">
        <pc:chgData name="Tirupati, Venkata" userId="f158bf16-7c33-4cff-afb7-2f4396d4ca51" providerId="ADAL" clId="{89828A4A-6806-49FC-ABE6-E648FFA755EC}" dt="2022-08-03T17:46:18.224" v="74" actId="2696"/>
        <pc:sldMkLst>
          <pc:docMk/>
          <pc:sldMk cId="2568136347" sldId="281"/>
        </pc:sldMkLst>
      </pc:sldChg>
      <pc:sldChg chg="modSp new mod">
        <pc:chgData name="Tirupati, Venkata" userId="f158bf16-7c33-4cff-afb7-2f4396d4ca51" providerId="ADAL" clId="{89828A4A-6806-49FC-ABE6-E648FFA755EC}" dt="2022-08-03T17:48:17.677" v="104" actId="108"/>
        <pc:sldMkLst>
          <pc:docMk/>
          <pc:sldMk cId="2605013178" sldId="281"/>
        </pc:sldMkLst>
        <pc:spChg chg="mod">
          <ac:chgData name="Tirupati, Venkata" userId="f158bf16-7c33-4cff-afb7-2f4396d4ca51" providerId="ADAL" clId="{89828A4A-6806-49FC-ABE6-E648FFA755EC}" dt="2022-08-03T17:46:55.743" v="98" actId="20577"/>
          <ac:spMkLst>
            <pc:docMk/>
            <pc:sldMk cId="2605013178" sldId="281"/>
            <ac:spMk id="2" creationId="{D8C4C97F-D57E-4378-804C-DF4034F23E74}"/>
          </ac:spMkLst>
        </pc:spChg>
        <pc:spChg chg="mod">
          <ac:chgData name="Tirupati, Venkata" userId="f158bf16-7c33-4cff-afb7-2f4396d4ca51" providerId="ADAL" clId="{89828A4A-6806-49FC-ABE6-E648FFA755EC}" dt="2022-08-03T17:48:17.677" v="104" actId="108"/>
          <ac:spMkLst>
            <pc:docMk/>
            <pc:sldMk cId="2605013178" sldId="281"/>
            <ac:spMk id="3" creationId="{CF6407B3-6973-445D-977B-98F13F984B30}"/>
          </ac:spMkLst>
        </pc:spChg>
      </pc:sldChg>
      <pc:sldChg chg="del">
        <pc:chgData name="Tirupati, Venkata" userId="f158bf16-7c33-4cff-afb7-2f4396d4ca51" providerId="ADAL" clId="{89828A4A-6806-49FC-ABE6-E648FFA755EC}" dt="2022-08-03T17:46:21.313" v="75" actId="2696"/>
        <pc:sldMkLst>
          <pc:docMk/>
          <pc:sldMk cId="505054964" sldId="282"/>
        </pc:sldMkLst>
      </pc:sldChg>
      <pc:sldChg chg="modSp new mod">
        <pc:chgData name="Tirupati, Venkata" userId="f158bf16-7c33-4cff-afb7-2f4396d4ca51" providerId="ADAL" clId="{89828A4A-6806-49FC-ABE6-E648FFA755EC}" dt="2022-08-03T17:48:39.128" v="106"/>
        <pc:sldMkLst>
          <pc:docMk/>
          <pc:sldMk cId="566530249" sldId="282"/>
        </pc:sldMkLst>
        <pc:spChg chg="mod">
          <ac:chgData name="Tirupati, Venkata" userId="f158bf16-7c33-4cff-afb7-2f4396d4ca51" providerId="ADAL" clId="{89828A4A-6806-49FC-ABE6-E648FFA755EC}" dt="2022-08-03T17:48:39.128" v="106"/>
          <ac:spMkLst>
            <pc:docMk/>
            <pc:sldMk cId="566530249" sldId="282"/>
            <ac:spMk id="2" creationId="{7B8151E1-2C81-4572-8292-14ECB03C8605}"/>
          </ac:spMkLst>
        </pc:spChg>
        <pc:spChg chg="mod">
          <ac:chgData name="Tirupati, Venkata" userId="f158bf16-7c33-4cff-afb7-2f4396d4ca51" providerId="ADAL" clId="{89828A4A-6806-49FC-ABE6-E648FFA755EC}" dt="2022-08-03T17:48:30.529" v="105" actId="108"/>
          <ac:spMkLst>
            <pc:docMk/>
            <pc:sldMk cId="566530249" sldId="282"/>
            <ac:spMk id="3" creationId="{82C04859-81FA-4DAF-8C04-F2FC17CE0894}"/>
          </ac:spMkLst>
        </pc:spChg>
      </pc:sldChg>
      <pc:sldChg chg="del">
        <pc:chgData name="Tirupati, Venkata" userId="f158bf16-7c33-4cff-afb7-2f4396d4ca51" providerId="ADAL" clId="{89828A4A-6806-49FC-ABE6-E648FFA755EC}" dt="2022-08-03T17:46:24.191" v="76" actId="2696"/>
        <pc:sldMkLst>
          <pc:docMk/>
          <pc:sldMk cId="4096765580" sldId="283"/>
        </pc:sldMkLst>
      </pc:sldChg>
      <pc:sldChg chg="del">
        <pc:chgData name="Tirupati, Venkata" userId="f158bf16-7c33-4cff-afb7-2f4396d4ca51" providerId="ADAL" clId="{89828A4A-6806-49FC-ABE6-E648FFA755EC}" dt="2022-08-03T17:46:30.433" v="78" actId="2696"/>
        <pc:sldMkLst>
          <pc:docMk/>
          <pc:sldMk cId="1226620800" sldId="284"/>
        </pc:sldMkLst>
      </pc:sldChg>
      <pc:sldChg chg="del">
        <pc:chgData name="Tirupati, Venkata" userId="f158bf16-7c33-4cff-afb7-2f4396d4ca51" providerId="ADAL" clId="{89828A4A-6806-49FC-ABE6-E648FFA755EC}" dt="2022-08-03T17:46:33.408" v="79" actId="2696"/>
        <pc:sldMkLst>
          <pc:docMk/>
          <pc:sldMk cId="1140447561" sldId="285"/>
        </pc:sldMkLst>
      </pc:sldChg>
      <pc:sldChg chg="del">
        <pc:chgData name="Tirupati, Venkata" userId="f158bf16-7c33-4cff-afb7-2f4396d4ca51" providerId="ADAL" clId="{89828A4A-6806-49FC-ABE6-E648FFA755EC}" dt="2022-08-03T17:46:38.974" v="81" actId="2696"/>
        <pc:sldMkLst>
          <pc:docMk/>
          <pc:sldMk cId="4015341251" sldId="286"/>
        </pc:sldMkLst>
      </pc:sldChg>
      <pc:sldChg chg="del">
        <pc:chgData name="Tirupati, Venkata" userId="f158bf16-7c33-4cff-afb7-2f4396d4ca51" providerId="ADAL" clId="{89828A4A-6806-49FC-ABE6-E648FFA755EC}" dt="2022-08-03T17:46:35.856" v="80" actId="2696"/>
        <pc:sldMkLst>
          <pc:docMk/>
          <pc:sldMk cId="2144991743" sldId="287"/>
        </pc:sldMkLst>
      </pc:sldChg>
    </pc:docChg>
  </pc:docChgLst>
  <pc:docChgLst>
    <pc:chgData name="Tirupati, Venkata" userId="f158bf16-7c33-4cff-afb7-2f4396d4ca51" providerId="ADAL" clId="{D06234BF-B4F1-4633-A584-ACE0298177F4}"/>
    <pc:docChg chg="undo custSel addSld delSld modSld sldOrd">
      <pc:chgData name="Tirupati, Venkata" userId="f158bf16-7c33-4cff-afb7-2f4396d4ca51" providerId="ADAL" clId="{D06234BF-B4F1-4633-A584-ACE0298177F4}" dt="2022-05-19T16:36:06.435" v="685"/>
      <pc:docMkLst>
        <pc:docMk/>
      </pc:docMkLst>
      <pc:sldChg chg="modSp mod">
        <pc:chgData name="Tirupati, Venkata" userId="f158bf16-7c33-4cff-afb7-2f4396d4ca51" providerId="ADAL" clId="{D06234BF-B4F1-4633-A584-ACE0298177F4}" dt="2022-05-19T10:59:42.313" v="4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6234BF-B4F1-4633-A584-ACE0298177F4}" dt="2022-05-19T10:59:42.31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6234BF-B4F1-4633-A584-ACE0298177F4}" dt="2022-05-19T11:03:57.373" v="24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6234BF-B4F1-4633-A584-ACE0298177F4}" dt="2022-05-19T11:03:57.373" v="24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6234BF-B4F1-4633-A584-ACE0298177F4}" dt="2022-05-19T11:07:20.267" v="260" actId="12"/>
        <pc:sldMkLst>
          <pc:docMk/>
          <pc:sldMk cId="964636123" sldId="273"/>
        </pc:sldMkLst>
        <pc:spChg chg="mod">
          <ac:chgData name="Tirupati, Venkata" userId="f158bf16-7c33-4cff-afb7-2f4396d4ca51" providerId="ADAL" clId="{D06234BF-B4F1-4633-A584-ACE0298177F4}" dt="2022-05-19T11:07:20.267" v="260" actId="12"/>
          <ac:spMkLst>
            <pc:docMk/>
            <pc:sldMk cId="964636123" sldId="273"/>
            <ac:spMk id="3" creationId="{1C26B049-CB4B-40B1-989B-39EA943A3423}"/>
          </ac:spMkLst>
        </pc:spChg>
      </pc:sldChg>
      <pc:sldChg chg="del mod modShow">
        <pc:chgData name="Tirupati, Venkata" userId="f158bf16-7c33-4cff-afb7-2f4396d4ca51" providerId="ADAL" clId="{D06234BF-B4F1-4633-A584-ACE0298177F4}" dt="2022-05-19T16:36:02.386" v="683" actId="2696"/>
        <pc:sldMkLst>
          <pc:docMk/>
          <pc:sldMk cId="442438390" sldId="275"/>
        </pc:sldMkLst>
      </pc:sldChg>
      <pc:sldChg chg="modSp mod">
        <pc:chgData name="Tirupati, Venkata" userId="f158bf16-7c33-4cff-afb7-2f4396d4ca51" providerId="ADAL" clId="{D06234BF-B4F1-4633-A584-ACE0298177F4}" dt="2022-05-19T11:08:08.689" v="356" actId="20577"/>
        <pc:sldMkLst>
          <pc:docMk/>
          <pc:sldMk cId="1673649171" sldId="276"/>
        </pc:sldMkLst>
        <pc:spChg chg="mod">
          <ac:chgData name="Tirupati, Venkata" userId="f158bf16-7c33-4cff-afb7-2f4396d4ca51" providerId="ADAL" clId="{D06234BF-B4F1-4633-A584-ACE0298177F4}" dt="2022-05-19T11:07:49.054" v="300" actId="20577"/>
          <ac:spMkLst>
            <pc:docMk/>
            <pc:sldMk cId="1673649171" sldId="276"/>
            <ac:spMk id="2" creationId="{943E0ECA-E367-4159-A2A9-9736B4FA59FC}"/>
          </ac:spMkLst>
        </pc:spChg>
        <pc:spChg chg="mod">
          <ac:chgData name="Tirupati, Venkata" userId="f158bf16-7c33-4cff-afb7-2f4396d4ca51" providerId="ADAL" clId="{D06234BF-B4F1-4633-A584-ACE0298177F4}" dt="2022-05-19T11:08:08.689" v="356" actId="20577"/>
          <ac:spMkLst>
            <pc:docMk/>
            <pc:sldMk cId="1673649171" sldId="276"/>
            <ac:spMk id="3" creationId="{243DCB27-5801-4335-817C-C55E4C3A54B2}"/>
          </ac:spMkLst>
        </pc:spChg>
      </pc:sldChg>
      <pc:sldChg chg="ord">
        <pc:chgData name="Tirupati, Venkata" userId="f158bf16-7c33-4cff-afb7-2f4396d4ca51" providerId="ADAL" clId="{D06234BF-B4F1-4633-A584-ACE0298177F4}" dt="2022-05-19T16:36:06.435" v="685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6234BF-B4F1-4633-A584-ACE0298177F4}" dt="2022-05-19T11:13:51.719" v="539" actId="6549"/>
        <pc:sldMkLst>
          <pc:docMk/>
          <pc:sldMk cId="2071048189" sldId="278"/>
        </pc:sldMkLst>
        <pc:spChg chg="mod">
          <ac:chgData name="Tirupati, Venkata" userId="f158bf16-7c33-4cff-afb7-2f4396d4ca51" providerId="ADAL" clId="{D06234BF-B4F1-4633-A584-ACE0298177F4}" dt="2022-05-19T11:13:48.944" v="538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3:51.719" v="539" actId="6549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Tirupati, Venkata" userId="f158bf16-7c33-4cff-afb7-2f4396d4ca51" providerId="ADAL" clId="{D06234BF-B4F1-4633-A584-ACE0298177F4}" dt="2022-05-19T11:08:37.603" v="400" actId="20577"/>
        <pc:sldMkLst>
          <pc:docMk/>
          <pc:sldMk cId="2568136347" sldId="281"/>
        </pc:sldMkLst>
        <pc:spChg chg="mod">
          <ac:chgData name="Tirupati, Venkata" userId="f158bf16-7c33-4cff-afb7-2f4396d4ca51" providerId="ADAL" clId="{D06234BF-B4F1-4633-A584-ACE0298177F4}" dt="2022-05-19T11:08:37.603" v="400" actId="20577"/>
          <ac:spMkLst>
            <pc:docMk/>
            <pc:sldMk cId="2568136347" sldId="281"/>
            <ac:spMk id="3" creationId="{12286D23-6EC0-40EB-8418-A5C0CBC019E6}"/>
          </ac:spMkLst>
        </pc:spChg>
        <pc:spChg chg="mod">
          <ac:chgData name="Tirupati, Venkata" userId="f158bf16-7c33-4cff-afb7-2f4396d4ca51" providerId="ADAL" clId="{D06234BF-B4F1-4633-A584-ACE0298177F4}" dt="2022-05-19T11:08:24.446" v="376" actId="20577"/>
          <ac:spMkLst>
            <pc:docMk/>
            <pc:sldMk cId="2568136347" sldId="281"/>
            <ac:spMk id="5" creationId="{22BFAE6D-265E-4916-9B63-72DA041410D8}"/>
          </ac:spMkLst>
        </pc:spChg>
      </pc:sldChg>
      <pc:sldChg chg="modSp new mod">
        <pc:chgData name="Tirupati, Venkata" userId="f158bf16-7c33-4cff-afb7-2f4396d4ca51" providerId="ADAL" clId="{D06234BF-B4F1-4633-A584-ACE0298177F4}" dt="2022-05-19T11:09:45.534" v="472" actId="20577"/>
        <pc:sldMkLst>
          <pc:docMk/>
          <pc:sldMk cId="4096765580" sldId="283"/>
        </pc:sldMkLst>
        <pc:spChg chg="mod">
          <ac:chgData name="Tirupati, Venkata" userId="f158bf16-7c33-4cff-afb7-2f4396d4ca51" providerId="ADAL" clId="{D06234BF-B4F1-4633-A584-ACE0298177F4}" dt="2022-05-19T11:09:18.319" v="415" actId="20577"/>
          <ac:spMkLst>
            <pc:docMk/>
            <pc:sldMk cId="4096765580" sldId="283"/>
            <ac:spMk id="2" creationId="{89A15F86-76C1-47AB-AFF9-78F2170EA8F4}"/>
          </ac:spMkLst>
        </pc:spChg>
        <pc:spChg chg="mod">
          <ac:chgData name="Tirupati, Venkata" userId="f158bf16-7c33-4cff-afb7-2f4396d4ca51" providerId="ADAL" clId="{D06234BF-B4F1-4633-A584-ACE0298177F4}" dt="2022-05-19T11:09:45.534" v="472" actId="20577"/>
          <ac:spMkLst>
            <pc:docMk/>
            <pc:sldMk cId="4096765580" sldId="283"/>
            <ac:spMk id="3" creationId="{2804F7D9-8998-489B-888C-35CDEB553090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4:33.684" v="572" actId="20577"/>
        <pc:sldMkLst>
          <pc:docMk/>
          <pc:sldMk cId="1226620800" sldId="284"/>
        </pc:sldMkLst>
        <pc:spChg chg="mod">
          <ac:chgData name="Tirupati, Venkata" userId="f158bf16-7c33-4cff-afb7-2f4396d4ca51" providerId="ADAL" clId="{D06234BF-B4F1-4633-A584-ACE0298177F4}" dt="2022-05-19T11:14:04.803" v="554" actId="20577"/>
          <ac:spMkLst>
            <pc:docMk/>
            <pc:sldMk cId="1226620800" sldId="284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4:33.684" v="572" actId="20577"/>
          <ac:spMkLst>
            <pc:docMk/>
            <pc:sldMk cId="1226620800" sldId="284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5:26.097" v="605" actId="6549"/>
        <pc:sldMkLst>
          <pc:docMk/>
          <pc:sldMk cId="1140447561" sldId="285"/>
        </pc:sldMkLst>
        <pc:spChg chg="mod">
          <ac:chgData name="Tirupati, Venkata" userId="f158bf16-7c33-4cff-afb7-2f4396d4ca51" providerId="ADAL" clId="{D06234BF-B4F1-4633-A584-ACE0298177F4}" dt="2022-05-19T11:14:50.568" v="589" actId="20577"/>
          <ac:spMkLst>
            <pc:docMk/>
            <pc:sldMk cId="1140447561" sldId="285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5:26.097" v="605" actId="6549"/>
          <ac:spMkLst>
            <pc:docMk/>
            <pc:sldMk cId="1140447561" sldId="285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50.370" v="682" actId="20577"/>
        <pc:sldMkLst>
          <pc:docMk/>
          <pc:sldMk cId="4015341251" sldId="286"/>
        </pc:sldMkLst>
        <pc:spChg chg="mod">
          <ac:chgData name="Tirupati, Venkata" userId="f158bf16-7c33-4cff-afb7-2f4396d4ca51" providerId="ADAL" clId="{D06234BF-B4F1-4633-A584-ACE0298177F4}" dt="2022-05-19T11:16:41.315" v="672" actId="20577"/>
          <ac:spMkLst>
            <pc:docMk/>
            <pc:sldMk cId="4015341251" sldId="286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50.370" v="682" actId="20577"/>
          <ac:spMkLst>
            <pc:docMk/>
            <pc:sldMk cId="4015341251" sldId="286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22.561" v="656" actId="6549"/>
        <pc:sldMkLst>
          <pc:docMk/>
          <pc:sldMk cId="2144991743" sldId="287"/>
        </pc:sldMkLst>
        <pc:spChg chg="mod">
          <ac:chgData name="Tirupati, Venkata" userId="f158bf16-7c33-4cff-afb7-2f4396d4ca51" providerId="ADAL" clId="{D06234BF-B4F1-4633-A584-ACE0298177F4}" dt="2022-05-19T11:15:45.760" v="625" actId="20577"/>
          <ac:spMkLst>
            <pc:docMk/>
            <pc:sldMk cId="2144991743" sldId="287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22.561" v="656" actId="6549"/>
          <ac:spMkLst>
            <pc:docMk/>
            <pc:sldMk cId="2144991743" sldId="287"/>
            <ac:spMk id="3" creationId="{2EC37A8A-0170-4164-B0E6-45E1885EC7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29,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79559-2650-4B56-8393-1CDF7D5F7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Vikram Gupta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BD21F-6BAF-4696-9DEB-4FEE9046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MarkeTrak system Updates</a:t>
            </a:r>
          </a:p>
          <a:p>
            <a:pPr marL="0" indent="0" algn="ctr">
              <a:buNone/>
            </a:pPr>
            <a:r>
              <a:rPr lang="en-US" sz="2800" dirty="0"/>
              <a:t>TEXAS SET 5.0 Project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C7B3C-9B37-4E66-AF58-F14C28993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82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3FC15-1231-4832-AEFE-F17001D3C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Joel Koepke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EA4A9-A931-427C-A960-98505FF7E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268" y="762000"/>
            <a:ext cx="8534400" cy="563880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	NMMS – Tech Health Project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482560-9835-4CD8-B4C0-3703762C0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60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C97F-D57E-4378-804C-DF4034F23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407B3-6973-445D-977B-98F13F984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CIM 16 Upgrade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ERCOT EMS Upgrade Project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/>
              <a:t>Operator Real-Time Messaging SCR820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2FCA1-6FEA-4A7B-995E-59FE840E1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13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51E1-2C81-4572-8292-14ECB03C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04859-81FA-4DAF-8C04-F2FC17CE0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en-US" sz="2400" dirty="0"/>
          </a:p>
          <a:p>
            <a:pPr marL="0" indent="0" algn="l">
              <a:buNone/>
            </a:pPr>
            <a:endParaRPr lang="en-US" sz="2400" dirty="0"/>
          </a:p>
          <a:p>
            <a:pPr marL="0" indent="0" algn="l">
              <a:buNone/>
            </a:pPr>
            <a:endParaRPr lang="en-US" sz="2400" dirty="0"/>
          </a:p>
          <a:p>
            <a:pPr marL="0" indent="0" algn="l">
              <a:buNone/>
            </a:pPr>
            <a:endParaRPr lang="en-US" sz="2400" dirty="0"/>
          </a:p>
          <a:p>
            <a:pPr marL="0" indent="0" algn="l">
              <a:buNone/>
            </a:pPr>
            <a:r>
              <a:rPr lang="en-US" sz="2400" dirty="0"/>
              <a:t>		</a:t>
            </a:r>
            <a:r>
              <a:rPr lang="en-US" sz="2800" dirty="0"/>
              <a:t>SCR for MOTE enhancements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2E91E-512B-42CA-BA95-BE64DB2BE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30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AC4765-34C5-497A-876D-70578DC99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22628"/>
              </p:ext>
            </p:extLst>
          </p:nvPr>
        </p:nvGraphicFramePr>
        <p:xfrm>
          <a:off x="914400" y="778790"/>
          <a:ext cx="6781800" cy="5399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8576">
                  <a:extLst>
                    <a:ext uri="{9D8B030D-6E8A-4147-A177-3AD203B41FA5}">
                      <a16:colId xmlns:a16="http://schemas.microsoft.com/office/drawing/2014/main" val="2863033700"/>
                    </a:ext>
                  </a:extLst>
                </a:gridCol>
                <a:gridCol w="4317213">
                  <a:extLst>
                    <a:ext uri="{9D8B030D-6E8A-4147-A177-3AD203B41FA5}">
                      <a16:colId xmlns:a16="http://schemas.microsoft.com/office/drawing/2014/main" val="2253429237"/>
                    </a:ext>
                  </a:extLst>
                </a:gridCol>
                <a:gridCol w="1896011">
                  <a:extLst>
                    <a:ext uri="{9D8B030D-6E8A-4147-A177-3AD203B41FA5}">
                      <a16:colId xmlns:a16="http://schemas.microsoft.com/office/drawing/2014/main" val="2465822"/>
                    </a:ext>
                  </a:extLst>
                </a:gridCol>
              </a:tblGrid>
              <a:tr h="22430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Item #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Item Description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88670" algn="l"/>
                          <a:tab pos="2743200" algn="ctr"/>
                          <a:tab pos="4105275" algn="l"/>
                        </a:tabLst>
                      </a:pPr>
                      <a:r>
                        <a:rPr lang="en-US" sz="1200" dirty="0">
                          <a:effectLst/>
                        </a:rPr>
                        <a:t>Presenter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:a16="http://schemas.microsoft.com/office/drawing/2014/main" val="1590898349"/>
                  </a:ext>
                </a:extLst>
              </a:tr>
              <a:tr h="29531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Antitrust admonition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Venkat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Tirupati 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235666143"/>
                  </a:ext>
                </a:extLst>
              </a:tr>
              <a:tr h="46609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Protocol Projects with Upcoming Market Facing Changes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FFRA, FFSS and ECRS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Matt Mereness 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723952780"/>
                  </a:ext>
                </a:extLst>
              </a:tr>
              <a:tr h="46609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MIS URL change in the data product links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Priyanka Parthasarathy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Amy Lofton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2432750204"/>
                  </a:ext>
                </a:extLst>
              </a:tr>
              <a:tr h="29531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Public API Update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Omar Soberanis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2226262011"/>
                  </a:ext>
                </a:extLst>
              </a:tr>
              <a:tr h="29531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ERCOT SCED Failure Event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Venkat Tirupati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1069297691"/>
                  </a:ext>
                </a:extLst>
              </a:tr>
              <a:tr h="31403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NERC EMSWG update &amp; EMS Event LL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Wei Qiu - NERC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3645624168"/>
                  </a:ext>
                </a:extLst>
              </a:tr>
              <a:tr h="29531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Project Update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Troy Anderson 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4031217445"/>
                  </a:ext>
                </a:extLst>
              </a:tr>
              <a:tr h="46609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TEXAS SET 5.0 &amp; MarkeTrak Project Updates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Vikram Gupta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1083161902"/>
                  </a:ext>
                </a:extLst>
              </a:tr>
              <a:tr h="29531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NMMS Upgrade - Update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Joel Koepke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2293989468"/>
                  </a:ext>
                </a:extLst>
              </a:tr>
              <a:tr h="80765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Updates for Awareness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CIM 16 Upgrade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ERCOT EMS Upgrade Project</a:t>
                      </a:r>
                    </a:p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Operator Real-Time Messaging SCR820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Venkat Tirupati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3583335784"/>
                  </a:ext>
                </a:extLst>
              </a:tr>
              <a:tr h="29531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SCR for MOTE Enhancements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Venkat Tirupati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1933126772"/>
                  </a:ext>
                </a:extLst>
              </a:tr>
              <a:tr h="29531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Future topics of interest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Open Forum</a:t>
                      </a: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1755611629"/>
                  </a:ext>
                </a:extLst>
              </a:tr>
              <a:tr h="29531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Adjourn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Venkat Tirupati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66675" marB="66675"/>
                </a:tc>
                <a:extLst>
                  <a:ext uri="{0D108BD9-81ED-4DB2-BD59-A6C34878D82A}">
                    <a16:rowId xmlns:a16="http://schemas.microsoft.com/office/drawing/2014/main" val="3939665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DE43-97C6-4E06-8DF2-5F9DD49F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Matt Mereness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6B049-CB4B-40B1-989B-39EA943A3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788670" algn="l"/>
                <a:tab pos="2743200" algn="ctr"/>
                <a:tab pos="4105275" algn="l"/>
              </a:tabLst>
            </a:pPr>
            <a:r>
              <a:rPr lang="en-US" sz="2800" b="0" dirty="0">
                <a:effectLst/>
              </a:rPr>
              <a:t>Projects with Interface Change Requirements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NPRR863/Fast Frequency Response  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NPRR1120 Create Firm Fuel Service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b="0" dirty="0">
                <a:effectLst/>
              </a:rPr>
              <a:t>NPRR863/ECRS scope delivery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dirty="0"/>
              <a:t>Market Readiness for FFRA in MOTE</a:t>
            </a:r>
          </a:p>
          <a:p>
            <a:pPr lvl="1" hangingPunct="0">
              <a:lnSpc>
                <a:spcPct val="150000"/>
              </a:lnSpc>
              <a:spcBef>
                <a:spcPts val="0"/>
              </a:spcBef>
              <a:tabLst>
                <a:tab pos="788670" algn="l"/>
                <a:tab pos="2743200" algn="ctr"/>
                <a:tab pos="4105275" algn="l"/>
              </a:tabLst>
            </a:pPr>
            <a:r>
              <a:rPr lang="en-US" dirty="0"/>
              <a:t>Go-Live Plan</a:t>
            </a:r>
          </a:p>
          <a:p>
            <a:pPr marL="457200" lvl="1" indent="0" hangingPunct="0">
              <a:lnSpc>
                <a:spcPct val="150000"/>
              </a:lnSpc>
              <a:spcBef>
                <a:spcPts val="0"/>
              </a:spcBef>
              <a:buNone/>
              <a:tabLst>
                <a:tab pos="788670" algn="l"/>
                <a:tab pos="2743200" algn="ctr"/>
                <a:tab pos="410527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78C3-41FA-4BF2-AF87-1CE7070B1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3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20BF-0501-4F07-A3A2-59B71DC84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TWG - Public Reports &amp; Extracts on MIS – Priyanka/Amy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EE007-9855-4127-A236-2CEE6FD22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3C42F501-96F5-43C5-8C61-012D48E097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38214"/>
            <a:ext cx="4377452" cy="5105400"/>
          </a:xfrm>
          <a:ln w="3175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EB6EF9-3632-4241-9DE1-8D1F01EE0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713" y="938213"/>
            <a:ext cx="4038600" cy="5105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49489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F2D5E-051F-4C2C-A0AA-2828E8C05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- </a:t>
            </a:r>
            <a:r>
              <a:rPr lang="en-US" sz="2800" dirty="0"/>
              <a:t>Public API Capabilities – Omar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F2D91-1246-47BB-B71B-0D4BA4CAD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6D76D1-84F9-4640-911B-24B9BACD4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51674"/>
            <a:ext cx="2895600" cy="47482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Public can download all expired data reports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Search capabilities that will return results based on JSON/XML/CSV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Digital certificate will no longer be required only a registration and easy to use token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Modernized Open API protocol based on industry standard (REST/HTTPS)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Autogenerated documentation that will be widely accessible and easy to consume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Portal to create issues and share knowledge on API usage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API request rate limiting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Your feedback!!!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C9D61E39-EE34-48B1-8489-6CCD83AA2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107" y="1752600"/>
            <a:ext cx="5638801" cy="359128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50609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CF85-AAB7-40D5-8FFC-9481C718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Wei Qiu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87DB-CAB9-4023-8D9F-1F40BB3E3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NERC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F36A9-03E3-48EA-90D7-A5BCF9249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Troy Anderson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3200" dirty="0"/>
              <a:t>Project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1133</TotalTime>
  <Words>372</Words>
  <Application>Microsoft Office PowerPoint</Application>
  <PresentationFormat>On-screen Show (4:3)</PresentationFormat>
  <Paragraphs>141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1_Custom Design</vt:lpstr>
      <vt:lpstr>Office Theme</vt:lpstr>
      <vt:lpstr>PowerPoint Presentation</vt:lpstr>
      <vt:lpstr>ERCOT TWG – Venkat Tirupati</vt:lpstr>
      <vt:lpstr>ERCOT TWG</vt:lpstr>
      <vt:lpstr>ERCOT TWG Agenda</vt:lpstr>
      <vt:lpstr>ERCOT TWG – Matt Mereness</vt:lpstr>
      <vt:lpstr>TWG - Public Reports &amp; Extracts on MIS – Priyanka/Amy</vt:lpstr>
      <vt:lpstr>ERCOT TWG - Public API Capabilities – Omar</vt:lpstr>
      <vt:lpstr>ERCOT TWG – Wei Qiu</vt:lpstr>
      <vt:lpstr>ERCOT TWG – Troy Anderson</vt:lpstr>
      <vt:lpstr>ERCOT TWG – Vikram Gupta</vt:lpstr>
      <vt:lpstr>ERCOT TWG – Joel Koepke</vt:lpstr>
      <vt:lpstr>ERCOT TWG – Venkat Tirupati</vt:lpstr>
      <vt:lpstr>ERCOT TWG – Venkat Tirupati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76</cp:revision>
  <cp:lastPrinted>2016-01-21T20:53:15Z</cp:lastPrinted>
  <dcterms:created xsi:type="dcterms:W3CDTF">2016-01-21T15:20:31Z</dcterms:created>
  <dcterms:modified xsi:type="dcterms:W3CDTF">2022-09-29T16:04:10Z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