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3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3A9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8876" autoAdjust="0"/>
  </p:normalViewPr>
  <p:slideViewPr>
    <p:cSldViewPr showGuides="1">
      <p:cViewPr varScale="1">
        <p:scale>
          <a:sx n="102" d="100"/>
          <a:sy n="102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75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1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E3D0F-6A99-4F52-8F99-36120C11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Reports &amp; Extracts on MIS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4FD1DEB-A6A3-4969-9BE9-E22C71E403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1000" y="1108869"/>
            <a:ext cx="3810000" cy="51054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927BE7-2B3B-4A9D-B0ED-B5BA09C5F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69459C-6C3B-4191-AA3C-2104F19895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1108869"/>
            <a:ext cx="4038600" cy="5105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152D427-5FAE-4C1E-B826-F66B76C1DF82}"/>
              </a:ext>
            </a:extLst>
          </p:cNvPr>
          <p:cNvSpPr/>
          <p:nvPr/>
        </p:nvSpPr>
        <p:spPr>
          <a:xfrm>
            <a:off x="533400" y="3657600"/>
            <a:ext cx="3657600" cy="914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5324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elements/1.1/"/>
    <ds:schemaRef ds:uri="http://purl.org/dc/dcmitype/"/>
    <ds:schemaRef ds:uri="c34af464-7aa1-4edd-9be4-83dffc1cb926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269430-DCF0-46AC-93CC-48E9C4B42B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7884</TotalTime>
  <Words>8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Public Reports &amp; Extracts on MIS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Parthasarathy, Priyanka</cp:lastModifiedBy>
  <cp:revision>269</cp:revision>
  <cp:lastPrinted>2016-01-21T20:53:15Z</cp:lastPrinted>
  <dcterms:created xsi:type="dcterms:W3CDTF">2016-01-21T15:20:31Z</dcterms:created>
  <dcterms:modified xsi:type="dcterms:W3CDTF">2022-09-28T16:47:54Z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