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3"/>
  </p:notesMasterIdLst>
  <p:sldIdLst>
    <p:sldId id="450" r:id="rId6"/>
    <p:sldId id="452" r:id="rId7"/>
    <p:sldId id="458" r:id="rId8"/>
    <p:sldId id="472" r:id="rId9"/>
    <p:sldId id="460" r:id="rId10"/>
    <p:sldId id="456" r:id="rId11"/>
    <p:sldId id="448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0D8"/>
    <a:srgbClr val="00CCFF"/>
    <a:srgbClr val="FF33CC"/>
    <a:srgbClr val="00FFFF"/>
    <a:srgbClr val="3A6568"/>
    <a:srgbClr val="AFCDE3"/>
    <a:srgbClr val="5D85A9"/>
    <a:srgbClr val="204C81"/>
    <a:srgbClr val="19396E"/>
    <a:srgbClr val="1F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61279" autoAdjust="0"/>
  </p:normalViewPr>
  <p:slideViewPr>
    <p:cSldViewPr>
      <p:cViewPr varScale="1">
        <p:scale>
          <a:sx n="70" d="100"/>
          <a:sy n="70" d="100"/>
        </p:scale>
        <p:origin x="18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A9332-8073-4A85-9EFE-6384C4759D0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B722D-0706-4277-8023-50D353704F3B}">
      <dgm:prSet phldrT="[Text]"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2700D475-1DD1-47D1-A7B7-D2213953B5FB}" type="parTrans" cxnId="{EEDABDA2-368C-4168-8BFA-76C011E0B178}">
      <dgm:prSet/>
      <dgm:spPr/>
      <dgm:t>
        <a:bodyPr/>
        <a:lstStyle/>
        <a:p>
          <a:endParaRPr lang="en-US"/>
        </a:p>
      </dgm:t>
    </dgm:pt>
    <dgm:pt modelId="{0616716D-5E03-41B4-B89F-19CA70B9DBDB}" type="sibTrans" cxnId="{EEDABDA2-368C-4168-8BFA-76C011E0B178}">
      <dgm:prSet/>
      <dgm:spPr>
        <a:ln w="38100">
          <a:solidFill>
            <a:srgbClr val="1F4C81"/>
          </a:solidFill>
        </a:ln>
      </dgm:spPr>
      <dgm:t>
        <a:bodyPr/>
        <a:lstStyle/>
        <a:p>
          <a:endParaRPr lang="en-US"/>
        </a:p>
      </dgm:t>
    </dgm:pt>
    <dgm:pt modelId="{0AFD322C-3D5A-498A-8CF7-C7761DB4146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Deployment</a:t>
          </a:r>
          <a:endParaRPr lang="en-US" dirty="0"/>
        </a:p>
      </dgm:t>
    </dgm:pt>
    <dgm:pt modelId="{B2D34DFF-6DCB-4CC8-8449-CAD41FC49BEF}" type="parTrans" cxnId="{1892A9F7-14E6-40C2-9E24-322D274D890F}">
      <dgm:prSet/>
      <dgm:spPr/>
      <dgm:t>
        <a:bodyPr/>
        <a:lstStyle/>
        <a:p>
          <a:endParaRPr lang="en-US"/>
        </a:p>
      </dgm:t>
    </dgm:pt>
    <dgm:pt modelId="{ED36480E-4AED-4A6C-930B-A37318AE8F8D}" type="sibTrans" cxnId="{1892A9F7-14E6-40C2-9E24-322D274D890F}">
      <dgm:prSet/>
      <dgm:spPr>
        <a:ln w="38100">
          <a:solidFill>
            <a:srgbClr val="1F4C81"/>
          </a:solidFill>
        </a:ln>
      </dgm:spPr>
      <dgm:t>
        <a:bodyPr/>
        <a:lstStyle/>
        <a:p>
          <a:endParaRPr lang="en-US"/>
        </a:p>
      </dgm:t>
    </dgm:pt>
    <dgm:pt modelId="{59FE9C6E-DAD3-4078-9FCE-672AC17A92A7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5BE99864-F334-4E2C-AC75-BAC5B3B6ECB2}" type="parTrans" cxnId="{7FF56709-EA8C-4AC7-8883-7D56934C528C}">
      <dgm:prSet/>
      <dgm:spPr/>
      <dgm:t>
        <a:bodyPr/>
        <a:lstStyle/>
        <a:p>
          <a:endParaRPr lang="en-US"/>
        </a:p>
      </dgm:t>
    </dgm:pt>
    <dgm:pt modelId="{F8A8CC1A-FDC1-4837-B64D-15411B8EB5B0}" type="sibTrans" cxnId="{7FF56709-EA8C-4AC7-8883-7D56934C528C}">
      <dgm:prSet/>
      <dgm:spPr>
        <a:ln w="38100">
          <a:solidFill>
            <a:srgbClr val="1F4C81"/>
          </a:solidFill>
        </a:ln>
      </dgm:spPr>
      <dgm:t>
        <a:bodyPr/>
        <a:lstStyle/>
        <a:p>
          <a:endParaRPr lang="en-US"/>
        </a:p>
      </dgm:t>
    </dgm:pt>
    <dgm:pt modelId="{2427B4EA-B2BD-434F-BD49-600FBC33298A}">
      <dgm:prSet phldrT="[Text]"/>
      <dgm:spPr>
        <a:solidFill>
          <a:srgbClr val="FF9933"/>
        </a:solidFill>
      </dgm:spPr>
      <dgm:t>
        <a:bodyPr/>
        <a:lstStyle/>
        <a:p>
          <a:r>
            <a:rPr lang="en-US" dirty="0" smtClean="0"/>
            <a:t>Update</a:t>
          </a:r>
          <a:endParaRPr lang="en-US" dirty="0"/>
        </a:p>
      </dgm:t>
    </dgm:pt>
    <dgm:pt modelId="{F59DE8B8-3F56-4313-97E9-17E85C01658A}" type="parTrans" cxnId="{4AD50FC8-A090-4C8E-A3B9-B08D32A184B7}">
      <dgm:prSet/>
      <dgm:spPr/>
      <dgm:t>
        <a:bodyPr/>
        <a:lstStyle/>
        <a:p>
          <a:endParaRPr lang="en-US"/>
        </a:p>
      </dgm:t>
    </dgm:pt>
    <dgm:pt modelId="{E56A5F92-B5A5-48AD-A618-4BD48A61D57A}" type="sibTrans" cxnId="{4AD50FC8-A090-4C8E-A3B9-B08D32A184B7}">
      <dgm:prSet/>
      <dgm:spPr>
        <a:ln w="38100">
          <a:solidFill>
            <a:srgbClr val="1F4C81"/>
          </a:solidFill>
        </a:ln>
      </dgm:spPr>
      <dgm:t>
        <a:bodyPr/>
        <a:lstStyle/>
        <a:p>
          <a:endParaRPr lang="en-US"/>
        </a:p>
      </dgm:t>
    </dgm:pt>
    <dgm:pt modelId="{3B4EC9A6-4F84-4339-9669-D0767BD854CB}" type="pres">
      <dgm:prSet presAssocID="{6B2A9332-8073-4A85-9EFE-6384C4759D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DD036-30CD-4AC3-88EA-3290F399F421}" type="pres">
      <dgm:prSet presAssocID="{4FAB722D-0706-4277-8023-50D353704F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919B9-673F-4604-9359-8698A520359A}" type="pres">
      <dgm:prSet presAssocID="{4FAB722D-0706-4277-8023-50D353704F3B}" presName="spNode" presStyleCnt="0"/>
      <dgm:spPr/>
    </dgm:pt>
    <dgm:pt modelId="{637C9883-E151-4006-B2EA-DF160A50F2CF}" type="pres">
      <dgm:prSet presAssocID="{0616716D-5E03-41B4-B89F-19CA70B9DBD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3D4CC2C-A319-4D49-8156-66CB0C427530}" type="pres">
      <dgm:prSet presAssocID="{0AFD322C-3D5A-498A-8CF7-C7761DB414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BBD63-EA59-4D5E-8B51-A6767424AD1E}" type="pres">
      <dgm:prSet presAssocID="{0AFD322C-3D5A-498A-8CF7-C7761DB4146A}" presName="spNode" presStyleCnt="0"/>
      <dgm:spPr/>
    </dgm:pt>
    <dgm:pt modelId="{DF56D713-AAC3-487A-8FC5-250D450031EA}" type="pres">
      <dgm:prSet presAssocID="{ED36480E-4AED-4A6C-930B-A37318AE8F8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6B1B2F5-224C-43F0-9AE4-9791F3FC475E}" type="pres">
      <dgm:prSet presAssocID="{59FE9C6E-DAD3-4078-9FCE-672AC17A92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98E6-9236-4C1B-90D1-7ED83BA98A24}" type="pres">
      <dgm:prSet presAssocID="{59FE9C6E-DAD3-4078-9FCE-672AC17A92A7}" presName="spNode" presStyleCnt="0"/>
      <dgm:spPr/>
    </dgm:pt>
    <dgm:pt modelId="{81B2DFC9-8115-417D-B0B9-0266D7358330}" type="pres">
      <dgm:prSet presAssocID="{F8A8CC1A-FDC1-4837-B64D-15411B8EB5B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9A60C39-E5BE-4A22-9CB9-14970E89792C}" type="pres">
      <dgm:prSet presAssocID="{2427B4EA-B2BD-434F-BD49-600FBC3329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E4038-2CED-48CF-93B4-D7DC79FD3A35}" type="pres">
      <dgm:prSet presAssocID="{2427B4EA-B2BD-434F-BD49-600FBC33298A}" presName="spNode" presStyleCnt="0"/>
      <dgm:spPr/>
    </dgm:pt>
    <dgm:pt modelId="{4BA6365D-F09E-432D-8057-EE1F71925283}" type="pres">
      <dgm:prSet presAssocID="{E56A5F92-B5A5-48AD-A618-4BD48A61D57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904AD5D-2941-40D3-B2A2-57B55731325F}" type="presOf" srcId="{0616716D-5E03-41B4-B89F-19CA70B9DBDB}" destId="{637C9883-E151-4006-B2EA-DF160A50F2CF}" srcOrd="0" destOrd="0" presId="urn:microsoft.com/office/officeart/2005/8/layout/cycle5"/>
    <dgm:cxn modelId="{4AD50FC8-A090-4C8E-A3B9-B08D32A184B7}" srcId="{6B2A9332-8073-4A85-9EFE-6384C4759D03}" destId="{2427B4EA-B2BD-434F-BD49-600FBC33298A}" srcOrd="3" destOrd="0" parTransId="{F59DE8B8-3F56-4313-97E9-17E85C01658A}" sibTransId="{E56A5F92-B5A5-48AD-A618-4BD48A61D57A}"/>
    <dgm:cxn modelId="{1892A9F7-14E6-40C2-9E24-322D274D890F}" srcId="{6B2A9332-8073-4A85-9EFE-6384C4759D03}" destId="{0AFD322C-3D5A-498A-8CF7-C7761DB4146A}" srcOrd="1" destOrd="0" parTransId="{B2D34DFF-6DCB-4CC8-8449-CAD41FC49BEF}" sibTransId="{ED36480E-4AED-4A6C-930B-A37318AE8F8D}"/>
    <dgm:cxn modelId="{1EE7BEDC-3ACF-41BE-BC94-119903EAF8EC}" type="presOf" srcId="{0AFD322C-3D5A-498A-8CF7-C7761DB4146A}" destId="{D3D4CC2C-A319-4D49-8156-66CB0C427530}" srcOrd="0" destOrd="0" presId="urn:microsoft.com/office/officeart/2005/8/layout/cycle5"/>
    <dgm:cxn modelId="{047173FA-5C21-425D-A2AA-DA1B56AFC819}" type="presOf" srcId="{2427B4EA-B2BD-434F-BD49-600FBC33298A}" destId="{B9A60C39-E5BE-4A22-9CB9-14970E89792C}" srcOrd="0" destOrd="0" presId="urn:microsoft.com/office/officeart/2005/8/layout/cycle5"/>
    <dgm:cxn modelId="{FE83E4B4-1513-4095-A7E9-680AE23674D9}" type="presOf" srcId="{ED36480E-4AED-4A6C-930B-A37318AE8F8D}" destId="{DF56D713-AAC3-487A-8FC5-250D450031EA}" srcOrd="0" destOrd="0" presId="urn:microsoft.com/office/officeart/2005/8/layout/cycle5"/>
    <dgm:cxn modelId="{7FF56709-EA8C-4AC7-8883-7D56934C528C}" srcId="{6B2A9332-8073-4A85-9EFE-6384C4759D03}" destId="{59FE9C6E-DAD3-4078-9FCE-672AC17A92A7}" srcOrd="2" destOrd="0" parTransId="{5BE99864-F334-4E2C-AC75-BAC5B3B6ECB2}" sibTransId="{F8A8CC1A-FDC1-4837-B64D-15411B8EB5B0}"/>
    <dgm:cxn modelId="{8F76135D-40D7-41BE-B8C1-799FC53FB3C8}" type="presOf" srcId="{4FAB722D-0706-4277-8023-50D353704F3B}" destId="{E05DD036-30CD-4AC3-88EA-3290F399F421}" srcOrd="0" destOrd="0" presId="urn:microsoft.com/office/officeart/2005/8/layout/cycle5"/>
    <dgm:cxn modelId="{D67419AA-9A94-4CAE-BA89-80C6BDD1867E}" type="presOf" srcId="{6B2A9332-8073-4A85-9EFE-6384C4759D03}" destId="{3B4EC9A6-4F84-4339-9669-D0767BD854CB}" srcOrd="0" destOrd="0" presId="urn:microsoft.com/office/officeart/2005/8/layout/cycle5"/>
    <dgm:cxn modelId="{FB1E3BBF-DC06-42DB-8C12-EF36F6A0335D}" type="presOf" srcId="{59FE9C6E-DAD3-4078-9FCE-672AC17A92A7}" destId="{76B1B2F5-224C-43F0-9AE4-9791F3FC475E}" srcOrd="0" destOrd="0" presId="urn:microsoft.com/office/officeart/2005/8/layout/cycle5"/>
    <dgm:cxn modelId="{864B9374-DA0A-444F-82F4-49F059393E56}" type="presOf" srcId="{F8A8CC1A-FDC1-4837-B64D-15411B8EB5B0}" destId="{81B2DFC9-8115-417D-B0B9-0266D7358330}" srcOrd="0" destOrd="0" presId="urn:microsoft.com/office/officeart/2005/8/layout/cycle5"/>
    <dgm:cxn modelId="{FA8BC218-FACC-49EB-A3A0-E4980D740380}" type="presOf" srcId="{E56A5F92-B5A5-48AD-A618-4BD48A61D57A}" destId="{4BA6365D-F09E-432D-8057-EE1F71925283}" srcOrd="0" destOrd="0" presId="urn:microsoft.com/office/officeart/2005/8/layout/cycle5"/>
    <dgm:cxn modelId="{EEDABDA2-368C-4168-8BFA-76C011E0B178}" srcId="{6B2A9332-8073-4A85-9EFE-6384C4759D03}" destId="{4FAB722D-0706-4277-8023-50D353704F3B}" srcOrd="0" destOrd="0" parTransId="{2700D475-1DD1-47D1-A7B7-D2213953B5FB}" sibTransId="{0616716D-5E03-41B4-B89F-19CA70B9DBDB}"/>
    <dgm:cxn modelId="{7B4F0C08-A8F2-4392-A8D5-6CA98E9FF0B9}" type="presParOf" srcId="{3B4EC9A6-4F84-4339-9669-D0767BD854CB}" destId="{E05DD036-30CD-4AC3-88EA-3290F399F421}" srcOrd="0" destOrd="0" presId="urn:microsoft.com/office/officeart/2005/8/layout/cycle5"/>
    <dgm:cxn modelId="{7E8CA5E2-8212-4F35-AB1A-8514293DAC25}" type="presParOf" srcId="{3B4EC9A6-4F84-4339-9669-D0767BD854CB}" destId="{A8C919B9-673F-4604-9359-8698A520359A}" srcOrd="1" destOrd="0" presId="urn:microsoft.com/office/officeart/2005/8/layout/cycle5"/>
    <dgm:cxn modelId="{E6779459-B6E2-417E-903D-1142A138E861}" type="presParOf" srcId="{3B4EC9A6-4F84-4339-9669-D0767BD854CB}" destId="{637C9883-E151-4006-B2EA-DF160A50F2CF}" srcOrd="2" destOrd="0" presId="urn:microsoft.com/office/officeart/2005/8/layout/cycle5"/>
    <dgm:cxn modelId="{A80B30DD-ECB5-4A72-A912-CE2F0B644980}" type="presParOf" srcId="{3B4EC9A6-4F84-4339-9669-D0767BD854CB}" destId="{D3D4CC2C-A319-4D49-8156-66CB0C427530}" srcOrd="3" destOrd="0" presId="urn:microsoft.com/office/officeart/2005/8/layout/cycle5"/>
    <dgm:cxn modelId="{9DF0CE34-B6AB-411C-9CDD-09D95831314E}" type="presParOf" srcId="{3B4EC9A6-4F84-4339-9669-D0767BD854CB}" destId="{E67BBD63-EA59-4D5E-8B51-A6767424AD1E}" srcOrd="4" destOrd="0" presId="urn:microsoft.com/office/officeart/2005/8/layout/cycle5"/>
    <dgm:cxn modelId="{0BF7DB28-8A10-43B7-A1A4-82C53EF2B4F5}" type="presParOf" srcId="{3B4EC9A6-4F84-4339-9669-D0767BD854CB}" destId="{DF56D713-AAC3-487A-8FC5-250D450031EA}" srcOrd="5" destOrd="0" presId="urn:microsoft.com/office/officeart/2005/8/layout/cycle5"/>
    <dgm:cxn modelId="{198D39C0-B189-4F75-9E27-E04B57F612FC}" type="presParOf" srcId="{3B4EC9A6-4F84-4339-9669-D0767BD854CB}" destId="{76B1B2F5-224C-43F0-9AE4-9791F3FC475E}" srcOrd="6" destOrd="0" presId="urn:microsoft.com/office/officeart/2005/8/layout/cycle5"/>
    <dgm:cxn modelId="{B4260389-66CA-43B9-9F01-EFF2AC7CCA43}" type="presParOf" srcId="{3B4EC9A6-4F84-4339-9669-D0767BD854CB}" destId="{E5CC98E6-9236-4C1B-90D1-7ED83BA98A24}" srcOrd="7" destOrd="0" presId="urn:microsoft.com/office/officeart/2005/8/layout/cycle5"/>
    <dgm:cxn modelId="{4AC7CED3-3CAD-426D-A058-F34F8808E9C7}" type="presParOf" srcId="{3B4EC9A6-4F84-4339-9669-D0767BD854CB}" destId="{81B2DFC9-8115-417D-B0B9-0266D7358330}" srcOrd="8" destOrd="0" presId="urn:microsoft.com/office/officeart/2005/8/layout/cycle5"/>
    <dgm:cxn modelId="{C1DE1AEA-D1FA-4943-861A-348D46AFBA10}" type="presParOf" srcId="{3B4EC9A6-4F84-4339-9669-D0767BD854CB}" destId="{B9A60C39-E5BE-4A22-9CB9-14970E89792C}" srcOrd="9" destOrd="0" presId="urn:microsoft.com/office/officeart/2005/8/layout/cycle5"/>
    <dgm:cxn modelId="{0B5DF15D-5BF8-45D9-A61D-0EE2A21F3A78}" type="presParOf" srcId="{3B4EC9A6-4F84-4339-9669-D0767BD854CB}" destId="{BB4E4038-2CED-48CF-93B4-D7DC79FD3A35}" srcOrd="10" destOrd="0" presId="urn:microsoft.com/office/officeart/2005/8/layout/cycle5"/>
    <dgm:cxn modelId="{13FC3EAC-671C-4510-9C95-26976A178F39}" type="presParOf" srcId="{3B4EC9A6-4F84-4339-9669-D0767BD854CB}" destId="{4BA6365D-F09E-432D-8057-EE1F7192528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BF4AF-BC55-4A93-A4D2-3749CDEB7BA6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7AF26-C161-4B1B-8ED5-9378D674CF36}">
      <dgm:prSet phldrT="[Text]" custT="1"/>
      <dgm:spPr/>
      <dgm:t>
        <a:bodyPr/>
        <a:lstStyle/>
        <a:p>
          <a:r>
            <a:rPr lang="en-US" sz="5400" dirty="0" smtClean="0"/>
            <a:t>Case 1</a:t>
          </a:r>
          <a:endParaRPr lang="en-US" sz="5400" dirty="0"/>
        </a:p>
      </dgm:t>
    </dgm:pt>
    <dgm:pt modelId="{195DD5F3-F73F-4E2A-975E-794B86EB502C}" type="parTrans" cxnId="{89F99445-A6AE-4F2B-9D30-4BE6C025F949}">
      <dgm:prSet/>
      <dgm:spPr/>
      <dgm:t>
        <a:bodyPr/>
        <a:lstStyle/>
        <a:p>
          <a:endParaRPr lang="en-US"/>
        </a:p>
      </dgm:t>
    </dgm:pt>
    <dgm:pt modelId="{3AC6B9B0-2B51-4C8D-BA6F-5AE0A796DF0D}" type="sibTrans" cxnId="{89F99445-A6AE-4F2B-9D30-4BE6C025F949}">
      <dgm:prSet/>
      <dgm:spPr/>
      <dgm:t>
        <a:bodyPr/>
        <a:lstStyle/>
        <a:p>
          <a:endParaRPr lang="en-US"/>
        </a:p>
      </dgm:t>
    </dgm:pt>
    <dgm:pt modelId="{6258FFA2-365E-4346-8A4C-B57657FACF66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FEP, ICCP, and SCADA</a:t>
          </a:r>
          <a:endParaRPr lang="en-US" b="1" dirty="0">
            <a:solidFill>
              <a:srgbClr val="00B050"/>
            </a:solidFill>
          </a:endParaRPr>
        </a:p>
      </dgm:t>
    </dgm:pt>
    <dgm:pt modelId="{72BF6CD3-37A2-4B1F-A4B5-84CF818C66CF}" type="parTrans" cxnId="{B044BC8C-8573-48F8-9250-AC10272849A6}">
      <dgm:prSet/>
      <dgm:spPr/>
      <dgm:t>
        <a:bodyPr/>
        <a:lstStyle/>
        <a:p>
          <a:endParaRPr lang="en-US"/>
        </a:p>
      </dgm:t>
    </dgm:pt>
    <dgm:pt modelId="{6A948620-929E-41B0-AC16-ED5888903485}" type="sibTrans" cxnId="{B044BC8C-8573-48F8-9250-AC10272849A6}">
      <dgm:prSet/>
      <dgm:spPr/>
      <dgm:t>
        <a:bodyPr/>
        <a:lstStyle/>
        <a:p>
          <a:endParaRPr lang="en-US"/>
        </a:p>
      </dgm:t>
    </dgm:pt>
    <dgm:pt modelId="{A5F9F016-7CC6-4135-8C33-6B3A821CCE87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Validation at QAS</a:t>
          </a:r>
          <a:endParaRPr lang="en-US" b="1" dirty="0">
            <a:solidFill>
              <a:srgbClr val="00B050"/>
            </a:solidFill>
          </a:endParaRPr>
        </a:p>
      </dgm:t>
    </dgm:pt>
    <dgm:pt modelId="{7B68322D-3F8B-480A-9613-0DD10777D8E6}" type="parTrans" cxnId="{711262C1-5203-42B4-A4CB-36AA0CB7BFC8}">
      <dgm:prSet/>
      <dgm:spPr/>
      <dgm:t>
        <a:bodyPr/>
        <a:lstStyle/>
        <a:p>
          <a:endParaRPr lang="en-US"/>
        </a:p>
      </dgm:t>
    </dgm:pt>
    <dgm:pt modelId="{83A60B75-5831-4C79-B0CF-86E62284E8A6}" type="sibTrans" cxnId="{711262C1-5203-42B4-A4CB-36AA0CB7BFC8}">
      <dgm:prSet/>
      <dgm:spPr/>
      <dgm:t>
        <a:bodyPr/>
        <a:lstStyle/>
        <a:p>
          <a:endParaRPr lang="en-US"/>
        </a:p>
      </dgm:t>
    </dgm:pt>
    <dgm:pt modelId="{0ABF2A54-4B6F-4B2C-9A61-E4A7C982D930}">
      <dgm:prSet phldrT="[Text]" custT="1"/>
      <dgm:spPr/>
      <dgm:t>
        <a:bodyPr/>
        <a:lstStyle/>
        <a:p>
          <a:r>
            <a:rPr lang="en-US" sz="5400" dirty="0" smtClean="0"/>
            <a:t>Case 2</a:t>
          </a:r>
          <a:endParaRPr lang="en-US" sz="5400" dirty="0"/>
        </a:p>
      </dgm:t>
    </dgm:pt>
    <dgm:pt modelId="{89531668-410B-4801-B488-309A92D91DA4}" type="parTrans" cxnId="{DF142464-C85C-4A88-98B9-60F9014E47E8}">
      <dgm:prSet/>
      <dgm:spPr/>
      <dgm:t>
        <a:bodyPr/>
        <a:lstStyle/>
        <a:p>
          <a:endParaRPr lang="en-US"/>
        </a:p>
      </dgm:t>
    </dgm:pt>
    <dgm:pt modelId="{EC03984B-B91E-4334-8767-35F80B5E043B}" type="sibTrans" cxnId="{DF142464-C85C-4A88-98B9-60F9014E47E8}">
      <dgm:prSet/>
      <dgm:spPr/>
      <dgm:t>
        <a:bodyPr/>
        <a:lstStyle/>
        <a:p>
          <a:endParaRPr lang="en-US"/>
        </a:p>
      </dgm:t>
    </dgm:pt>
    <dgm:pt modelId="{73D62C8C-354C-4E3E-91F1-C268FD67E074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FEP, ICCP, and SCADA</a:t>
          </a:r>
          <a:endParaRPr lang="en-US" b="1" dirty="0">
            <a:solidFill>
              <a:srgbClr val="00B050"/>
            </a:solidFill>
          </a:endParaRPr>
        </a:p>
      </dgm:t>
    </dgm:pt>
    <dgm:pt modelId="{8DB2FFF4-1551-48AF-AC10-B194827E76EC}" type="parTrans" cxnId="{B47AFE56-44BF-4391-957C-492FBC3EE89D}">
      <dgm:prSet/>
      <dgm:spPr/>
      <dgm:t>
        <a:bodyPr/>
        <a:lstStyle/>
        <a:p>
          <a:endParaRPr lang="en-US"/>
        </a:p>
      </dgm:t>
    </dgm:pt>
    <dgm:pt modelId="{65565B02-E010-4D3C-AED8-AFD8ACC45C45}" type="sibTrans" cxnId="{B47AFE56-44BF-4391-957C-492FBC3EE89D}">
      <dgm:prSet/>
      <dgm:spPr/>
      <dgm:t>
        <a:bodyPr/>
        <a:lstStyle/>
        <a:p>
          <a:endParaRPr lang="en-US"/>
        </a:p>
      </dgm:t>
    </dgm:pt>
    <dgm:pt modelId="{6C3A9035-5995-4D39-9942-7FA2FCC4D81D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Validation at QAS</a:t>
          </a:r>
          <a:endParaRPr lang="en-US" b="1" dirty="0">
            <a:solidFill>
              <a:srgbClr val="00B050"/>
            </a:solidFill>
          </a:endParaRPr>
        </a:p>
      </dgm:t>
    </dgm:pt>
    <dgm:pt modelId="{5C266FDD-804B-4D8E-B74B-63CC01BFFF6F}" type="parTrans" cxnId="{AE7934C9-4C02-4893-8B00-22CEE6E65DE0}">
      <dgm:prSet/>
      <dgm:spPr/>
      <dgm:t>
        <a:bodyPr/>
        <a:lstStyle/>
        <a:p>
          <a:endParaRPr lang="en-US"/>
        </a:p>
      </dgm:t>
    </dgm:pt>
    <dgm:pt modelId="{213CDB51-E7D4-411A-AC5F-24371869FAF4}" type="sibTrans" cxnId="{AE7934C9-4C02-4893-8B00-22CEE6E65DE0}">
      <dgm:prSet/>
      <dgm:spPr/>
      <dgm:t>
        <a:bodyPr/>
        <a:lstStyle/>
        <a:p>
          <a:endParaRPr lang="en-US"/>
        </a:p>
      </dgm:t>
    </dgm:pt>
    <dgm:pt modelId="{8904F7B9-FBC5-4B05-AEE4-954679AA8413}">
      <dgm:prSet phldrT="[Text]" custT="1"/>
      <dgm:spPr/>
      <dgm:t>
        <a:bodyPr/>
        <a:lstStyle/>
        <a:p>
          <a:r>
            <a:rPr lang="en-US" sz="5400" dirty="0" smtClean="0"/>
            <a:t>Case 3</a:t>
          </a:r>
          <a:endParaRPr lang="en-US" sz="5400" dirty="0"/>
        </a:p>
      </dgm:t>
    </dgm:pt>
    <dgm:pt modelId="{83C441BE-887E-46E8-A937-C43EC54A426E}" type="parTrans" cxnId="{370CDAD9-BE7A-4A48-BF77-2096320C1589}">
      <dgm:prSet/>
      <dgm:spPr/>
      <dgm:t>
        <a:bodyPr/>
        <a:lstStyle/>
        <a:p>
          <a:endParaRPr lang="en-US"/>
        </a:p>
      </dgm:t>
    </dgm:pt>
    <dgm:pt modelId="{E1B4E88F-2ACF-4F63-8C3C-6723C10F21BE}" type="sibTrans" cxnId="{370CDAD9-BE7A-4A48-BF77-2096320C1589}">
      <dgm:prSet/>
      <dgm:spPr/>
      <dgm:t>
        <a:bodyPr/>
        <a:lstStyle/>
        <a:p>
          <a:endParaRPr lang="en-US"/>
        </a:p>
      </dgm:t>
    </dgm:pt>
    <dgm:pt modelId="{206A5A33-AA48-41D0-8BC6-F006B853982D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FEP, ICCP, and SCADA</a:t>
          </a:r>
          <a:endParaRPr lang="en-US" b="1" dirty="0">
            <a:solidFill>
              <a:srgbClr val="00B050"/>
            </a:solidFill>
          </a:endParaRPr>
        </a:p>
      </dgm:t>
    </dgm:pt>
    <dgm:pt modelId="{3CD4452E-6FEC-46E2-9B2D-AD9FD95E47FF}" type="parTrans" cxnId="{55E7C46B-96B9-46DE-897E-05D9273CBB9A}">
      <dgm:prSet/>
      <dgm:spPr/>
      <dgm:t>
        <a:bodyPr/>
        <a:lstStyle/>
        <a:p>
          <a:endParaRPr lang="en-US"/>
        </a:p>
      </dgm:t>
    </dgm:pt>
    <dgm:pt modelId="{B8A5D7E9-E4BB-46B2-9491-40ED5C661E43}" type="sibTrans" cxnId="{55E7C46B-96B9-46DE-897E-05D9273CBB9A}">
      <dgm:prSet/>
      <dgm:spPr/>
      <dgm:t>
        <a:bodyPr/>
        <a:lstStyle/>
        <a:p>
          <a:endParaRPr lang="en-US"/>
        </a:p>
      </dgm:t>
    </dgm:pt>
    <dgm:pt modelId="{B017156F-3F1A-483C-9DE2-B729D1C7AF39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Validation at QAS</a:t>
          </a:r>
          <a:endParaRPr lang="en-US" b="1" dirty="0">
            <a:solidFill>
              <a:srgbClr val="00B050"/>
            </a:solidFill>
          </a:endParaRPr>
        </a:p>
      </dgm:t>
    </dgm:pt>
    <dgm:pt modelId="{01E412F2-EE40-432F-9BBE-3EAA236BB8D0}" type="parTrans" cxnId="{666C2476-BC76-41F2-8946-8D091C8335A1}">
      <dgm:prSet/>
      <dgm:spPr/>
      <dgm:t>
        <a:bodyPr/>
        <a:lstStyle/>
        <a:p>
          <a:endParaRPr lang="en-US"/>
        </a:p>
      </dgm:t>
    </dgm:pt>
    <dgm:pt modelId="{6C403B33-26EF-4680-9EF1-12E402F98136}" type="sibTrans" cxnId="{666C2476-BC76-41F2-8946-8D091C8335A1}">
      <dgm:prSet/>
      <dgm:spPr/>
      <dgm:t>
        <a:bodyPr/>
        <a:lstStyle/>
        <a:p>
          <a:endParaRPr lang="en-US"/>
        </a:p>
      </dgm:t>
    </dgm:pt>
    <dgm:pt modelId="{1DACFBE3-A6F6-4CE7-A54C-D50F45F91904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Paused (as expected)</a:t>
          </a:r>
          <a:endParaRPr lang="en-US" b="1" dirty="0">
            <a:solidFill>
              <a:srgbClr val="00B050"/>
            </a:solidFill>
          </a:endParaRPr>
        </a:p>
      </dgm:t>
    </dgm:pt>
    <dgm:pt modelId="{4BC5238E-F92C-4F66-A587-DA19B0FF8F97}" type="parTrans" cxnId="{D7EB280B-BE5E-44CA-ABF1-DB7919ECBE67}">
      <dgm:prSet/>
      <dgm:spPr/>
      <dgm:t>
        <a:bodyPr/>
        <a:lstStyle/>
        <a:p>
          <a:endParaRPr lang="en-US"/>
        </a:p>
      </dgm:t>
    </dgm:pt>
    <dgm:pt modelId="{5B7F7BE2-9F60-444F-B856-2AB4FE083D8F}" type="sibTrans" cxnId="{D7EB280B-BE5E-44CA-ABF1-DB7919ECBE67}">
      <dgm:prSet/>
      <dgm:spPr/>
      <dgm:t>
        <a:bodyPr/>
        <a:lstStyle/>
        <a:p>
          <a:endParaRPr lang="en-US"/>
        </a:p>
      </dgm:t>
    </dgm:pt>
    <dgm:pt modelId="{1A5B625B-3545-48BD-AAC9-06E8D17025CD}">
      <dgm:prSet phldrT="[Text]"/>
      <dgm:spPr/>
      <dgm:t>
        <a:bodyPr/>
        <a:lstStyle/>
        <a:p>
          <a:r>
            <a:rPr lang="en-US" b="1" dirty="0" smtClean="0">
              <a:solidFill>
                <a:srgbClr val="FF9933"/>
              </a:solidFill>
            </a:rPr>
            <a:t>Errors were reported</a:t>
          </a:r>
        </a:p>
      </dgm:t>
    </dgm:pt>
    <dgm:pt modelId="{9B88C9D7-0A36-4A14-8F36-77B4DAADF160}" type="parTrans" cxnId="{935D125B-44A3-49F6-A5B5-22C2CB199A27}">
      <dgm:prSet/>
      <dgm:spPr/>
      <dgm:t>
        <a:bodyPr/>
        <a:lstStyle/>
        <a:p>
          <a:endParaRPr lang="en-US"/>
        </a:p>
      </dgm:t>
    </dgm:pt>
    <dgm:pt modelId="{4261272C-D2BE-4668-B616-4A6643B8FD82}" type="sibTrans" cxnId="{935D125B-44A3-49F6-A5B5-22C2CB199A27}">
      <dgm:prSet/>
      <dgm:spPr/>
      <dgm:t>
        <a:bodyPr/>
        <a:lstStyle/>
        <a:p>
          <a:endParaRPr lang="en-US"/>
        </a:p>
      </dgm:t>
    </dgm:pt>
    <dgm:pt modelId="{B16FD44E-DB24-4477-9CCA-4F43B6FFA75E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Paused (as expected)</a:t>
          </a:r>
          <a:endParaRPr lang="en-US" b="1" dirty="0">
            <a:solidFill>
              <a:srgbClr val="00B050"/>
            </a:solidFill>
          </a:endParaRPr>
        </a:p>
      </dgm:t>
    </dgm:pt>
    <dgm:pt modelId="{A8093629-DB09-4CA1-8A51-0B5E674D1CA7}" type="parTrans" cxnId="{ED7B3B2B-40AB-4180-B134-8D547717D5BC}">
      <dgm:prSet/>
      <dgm:spPr/>
      <dgm:t>
        <a:bodyPr/>
        <a:lstStyle/>
        <a:p>
          <a:endParaRPr lang="en-US"/>
        </a:p>
      </dgm:t>
    </dgm:pt>
    <dgm:pt modelId="{E8D1372A-1E48-487C-9214-75687B9E5AAE}" type="sibTrans" cxnId="{ED7B3B2B-40AB-4180-B134-8D547717D5BC}">
      <dgm:prSet/>
      <dgm:spPr/>
      <dgm:t>
        <a:bodyPr/>
        <a:lstStyle/>
        <a:p>
          <a:endParaRPr lang="en-US"/>
        </a:p>
      </dgm:t>
    </dgm:pt>
    <dgm:pt modelId="{0646D2EF-A687-4E7C-B829-D29A197F273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Hung…</a:t>
          </a:r>
          <a:endParaRPr lang="en-US" b="1" dirty="0">
            <a:solidFill>
              <a:srgbClr val="FF0000"/>
            </a:solidFill>
          </a:endParaRPr>
        </a:p>
      </dgm:t>
    </dgm:pt>
    <dgm:pt modelId="{4A8B290C-4A05-4DCE-86CC-7C840B9D5A11}" type="parTrans" cxnId="{26972C81-CDF6-4871-AB5D-9538212FDB9B}">
      <dgm:prSet/>
      <dgm:spPr/>
      <dgm:t>
        <a:bodyPr/>
        <a:lstStyle/>
        <a:p>
          <a:endParaRPr lang="en-US"/>
        </a:p>
      </dgm:t>
    </dgm:pt>
    <dgm:pt modelId="{61C8DC46-AFB5-452B-96DC-A6B2F9EF4A5E}" type="sibTrans" cxnId="{26972C81-CDF6-4871-AB5D-9538212FDB9B}">
      <dgm:prSet/>
      <dgm:spPr/>
      <dgm:t>
        <a:bodyPr/>
        <a:lstStyle/>
        <a:p>
          <a:endParaRPr lang="en-US"/>
        </a:p>
      </dgm:t>
    </dgm:pt>
    <dgm:pt modelId="{B5DBDB54-57A0-4089-9EBF-34A414B7509B}">
      <dgm:prSet/>
      <dgm:spPr/>
      <dgm:t>
        <a:bodyPr/>
        <a:lstStyle/>
        <a:p>
          <a:r>
            <a:rPr lang="en-US" b="1" dirty="0" smtClean="0">
              <a:solidFill>
                <a:srgbClr val="FF9933"/>
              </a:solidFill>
            </a:rPr>
            <a:t>System staff manually terminated the process</a:t>
          </a:r>
          <a:endParaRPr lang="en-US" b="1" dirty="0">
            <a:solidFill>
              <a:srgbClr val="FF9933"/>
            </a:solidFill>
          </a:endParaRPr>
        </a:p>
      </dgm:t>
    </dgm:pt>
    <dgm:pt modelId="{524422A1-C310-45FD-AC9C-315140668982}" type="parTrans" cxnId="{9610E232-8BD1-4010-8EBC-C466674BEA33}">
      <dgm:prSet/>
      <dgm:spPr/>
      <dgm:t>
        <a:bodyPr/>
        <a:lstStyle/>
        <a:p>
          <a:endParaRPr lang="en-US"/>
        </a:p>
      </dgm:t>
    </dgm:pt>
    <dgm:pt modelId="{0482D10F-76F6-47B4-A52F-1AE6600427B0}" type="sibTrans" cxnId="{9610E232-8BD1-4010-8EBC-C466674BEA33}">
      <dgm:prSet/>
      <dgm:spPr/>
      <dgm:t>
        <a:bodyPr/>
        <a:lstStyle/>
        <a:p>
          <a:endParaRPr lang="en-US"/>
        </a:p>
      </dgm:t>
    </dgm:pt>
    <dgm:pt modelId="{4F468210-D63F-40EE-9863-B0E27E5D36E3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Hung…</a:t>
          </a:r>
          <a:endParaRPr lang="en-US" b="1" dirty="0">
            <a:solidFill>
              <a:srgbClr val="FF0000"/>
            </a:solidFill>
          </a:endParaRPr>
        </a:p>
      </dgm:t>
    </dgm:pt>
    <dgm:pt modelId="{F72621F6-ADD2-4BB8-BBB1-BA39039B08D0}" type="parTrans" cxnId="{5E8AE3FF-284D-4264-A54D-AB0D9895DD50}">
      <dgm:prSet/>
      <dgm:spPr/>
      <dgm:t>
        <a:bodyPr/>
        <a:lstStyle/>
        <a:p>
          <a:endParaRPr lang="en-US"/>
        </a:p>
      </dgm:t>
    </dgm:pt>
    <dgm:pt modelId="{9EAC1938-9F1F-4235-9ADF-296D604DC5FC}" type="sibTrans" cxnId="{5E8AE3FF-284D-4264-A54D-AB0D9895DD50}">
      <dgm:prSet/>
      <dgm:spPr/>
      <dgm:t>
        <a:bodyPr/>
        <a:lstStyle/>
        <a:p>
          <a:endParaRPr lang="en-US"/>
        </a:p>
      </dgm:t>
    </dgm:pt>
    <dgm:pt modelId="{0DC83B38-1ED4-490C-A5EA-E4AFB180E577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Hung…</a:t>
          </a:r>
          <a:endParaRPr lang="en-US" b="1" dirty="0">
            <a:solidFill>
              <a:srgbClr val="FF0000"/>
            </a:solidFill>
          </a:endParaRPr>
        </a:p>
      </dgm:t>
    </dgm:pt>
    <dgm:pt modelId="{F25D5D7E-3B92-4B20-9037-6658C9CF6D43}" type="parTrans" cxnId="{FD417FBF-7BD4-44FC-9A23-035973AA31BB}">
      <dgm:prSet/>
      <dgm:spPr/>
      <dgm:t>
        <a:bodyPr/>
        <a:lstStyle/>
        <a:p>
          <a:endParaRPr lang="en-US"/>
        </a:p>
      </dgm:t>
    </dgm:pt>
    <dgm:pt modelId="{4B7FD394-F33A-49EC-B9B7-646AE7659A43}" type="sibTrans" cxnId="{FD417FBF-7BD4-44FC-9A23-035973AA31BB}">
      <dgm:prSet/>
      <dgm:spPr/>
      <dgm:t>
        <a:bodyPr/>
        <a:lstStyle/>
        <a:p>
          <a:endParaRPr lang="en-US"/>
        </a:p>
      </dgm:t>
    </dgm:pt>
    <dgm:pt modelId="{A9CDCF5C-70E3-43BB-8237-C95EA7BA13A3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Failover Attempted</a:t>
          </a:r>
          <a:endParaRPr lang="en-US" b="1" dirty="0">
            <a:solidFill>
              <a:srgbClr val="FF0000"/>
            </a:solidFill>
          </a:endParaRPr>
        </a:p>
      </dgm:t>
    </dgm:pt>
    <dgm:pt modelId="{DCD12435-4D60-4761-8B68-59DD9CD52A30}" type="parTrans" cxnId="{A57B282F-4CAD-4C39-B20C-6D8D7AC92AF2}">
      <dgm:prSet/>
      <dgm:spPr/>
      <dgm:t>
        <a:bodyPr/>
        <a:lstStyle/>
        <a:p>
          <a:endParaRPr lang="en-US"/>
        </a:p>
      </dgm:t>
    </dgm:pt>
    <dgm:pt modelId="{2958EA5C-15F1-45B9-B3B4-E804B1DAF2A5}" type="sibTrans" cxnId="{A57B282F-4CAD-4C39-B20C-6D8D7AC92AF2}">
      <dgm:prSet/>
      <dgm:spPr/>
      <dgm:t>
        <a:bodyPr/>
        <a:lstStyle/>
        <a:p>
          <a:endParaRPr lang="en-US"/>
        </a:p>
      </dgm:t>
    </dgm:pt>
    <dgm:pt modelId="{CC651C37-09DC-410E-985E-F404704F1C32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Failover Attempted</a:t>
          </a:r>
          <a:endParaRPr lang="en-US" b="1" dirty="0">
            <a:solidFill>
              <a:srgbClr val="FF0000"/>
            </a:solidFill>
          </a:endParaRPr>
        </a:p>
      </dgm:t>
    </dgm:pt>
    <dgm:pt modelId="{CE072FDD-3485-40C0-B09D-969624463692}" type="parTrans" cxnId="{D1480A10-9ED0-42C1-8BC8-622EC509750F}">
      <dgm:prSet/>
      <dgm:spPr/>
      <dgm:t>
        <a:bodyPr/>
        <a:lstStyle/>
        <a:p>
          <a:endParaRPr lang="en-US"/>
        </a:p>
      </dgm:t>
    </dgm:pt>
    <dgm:pt modelId="{8F360913-CD0F-4AE8-AB0C-90B521EC1D4B}" type="sibTrans" cxnId="{D1480A10-9ED0-42C1-8BC8-622EC509750F}">
      <dgm:prSet/>
      <dgm:spPr/>
      <dgm:t>
        <a:bodyPr/>
        <a:lstStyle/>
        <a:p>
          <a:endParaRPr lang="en-US"/>
        </a:p>
      </dgm:t>
    </dgm:pt>
    <dgm:pt modelId="{3C258482-2A56-43D2-935C-D6F1C6FFEC4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Failover Attempted</a:t>
          </a:r>
          <a:endParaRPr lang="en-US" b="1" dirty="0">
            <a:solidFill>
              <a:srgbClr val="FF0000"/>
            </a:solidFill>
          </a:endParaRPr>
        </a:p>
      </dgm:t>
    </dgm:pt>
    <dgm:pt modelId="{735F2382-33F1-4085-A494-39BABBA8057F}" type="parTrans" cxnId="{37EA0DAD-42D5-4995-B730-2ADFD102AE05}">
      <dgm:prSet/>
      <dgm:spPr/>
      <dgm:t>
        <a:bodyPr/>
        <a:lstStyle/>
        <a:p>
          <a:endParaRPr lang="en-US"/>
        </a:p>
      </dgm:t>
    </dgm:pt>
    <dgm:pt modelId="{C08B87E3-401F-40F8-88C4-C441613AD7DA}" type="sibTrans" cxnId="{37EA0DAD-42D5-4995-B730-2ADFD102AE05}">
      <dgm:prSet/>
      <dgm:spPr/>
      <dgm:t>
        <a:bodyPr/>
        <a:lstStyle/>
        <a:p>
          <a:endParaRPr lang="en-US"/>
        </a:p>
      </dgm:t>
    </dgm:pt>
    <dgm:pt modelId="{3A34D70D-E723-42CF-B7C6-33BBC30DDD9F}" type="pres">
      <dgm:prSet presAssocID="{2A6BF4AF-BC55-4A93-A4D2-3749CDEB7B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479375-6A2A-47D0-A509-0372AE299D1E}" type="pres">
      <dgm:prSet presAssocID="{8B57AF26-C161-4B1B-8ED5-9378D674CF36}" presName="compNode" presStyleCnt="0"/>
      <dgm:spPr/>
    </dgm:pt>
    <dgm:pt modelId="{C217BF4D-8DFE-47CF-A1EE-5D784D78FD98}" type="pres">
      <dgm:prSet presAssocID="{8B57AF26-C161-4B1B-8ED5-9378D674CF36}" presName="aNode" presStyleLbl="bgShp" presStyleIdx="0" presStyleCnt="3"/>
      <dgm:spPr/>
      <dgm:t>
        <a:bodyPr/>
        <a:lstStyle/>
        <a:p>
          <a:endParaRPr lang="en-US"/>
        </a:p>
      </dgm:t>
    </dgm:pt>
    <dgm:pt modelId="{DC3EDF63-2E91-4A30-BEF5-09E874D8C02C}" type="pres">
      <dgm:prSet presAssocID="{8B57AF26-C161-4B1B-8ED5-9378D674CF36}" presName="textNode" presStyleLbl="bgShp" presStyleIdx="0" presStyleCnt="3"/>
      <dgm:spPr/>
      <dgm:t>
        <a:bodyPr/>
        <a:lstStyle/>
        <a:p>
          <a:endParaRPr lang="en-US"/>
        </a:p>
      </dgm:t>
    </dgm:pt>
    <dgm:pt modelId="{B430340B-58FC-46A1-BB91-4FAD50300155}" type="pres">
      <dgm:prSet presAssocID="{8B57AF26-C161-4B1B-8ED5-9378D674CF36}" presName="compChildNode" presStyleCnt="0"/>
      <dgm:spPr/>
    </dgm:pt>
    <dgm:pt modelId="{C4510737-E26E-4578-B0F3-A298A265AC0F}" type="pres">
      <dgm:prSet presAssocID="{8B57AF26-C161-4B1B-8ED5-9378D674CF36}" presName="theInnerList" presStyleCnt="0"/>
      <dgm:spPr/>
    </dgm:pt>
    <dgm:pt modelId="{1C1770C6-C839-4FBE-8F7E-24914474A129}" type="pres">
      <dgm:prSet presAssocID="{6258FFA2-365E-4346-8A4C-B57657FACF66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622D-10FE-4BF1-AA90-4F018770E5CE}" type="pres">
      <dgm:prSet presAssocID="{6258FFA2-365E-4346-8A4C-B57657FACF66}" presName="aSpace2" presStyleCnt="0"/>
      <dgm:spPr/>
    </dgm:pt>
    <dgm:pt modelId="{790F03BA-6DB1-4795-8E5C-051E6556D65C}" type="pres">
      <dgm:prSet presAssocID="{A5F9F016-7CC6-4135-8C33-6B3A821CCE87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DB06F-FD27-499D-8101-5AD9FB769420}" type="pres">
      <dgm:prSet presAssocID="{A5F9F016-7CC6-4135-8C33-6B3A821CCE87}" presName="aSpace2" presStyleCnt="0"/>
      <dgm:spPr/>
    </dgm:pt>
    <dgm:pt modelId="{37229C5F-EBD0-4752-AAB4-7AD4ECE49F50}" type="pres">
      <dgm:prSet presAssocID="{1DACFBE3-A6F6-4CE7-A54C-D50F45F91904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BEE6B-0A99-426A-AD38-B9988C31B9AF}" type="pres">
      <dgm:prSet presAssocID="{1DACFBE3-A6F6-4CE7-A54C-D50F45F91904}" presName="aSpace2" presStyleCnt="0"/>
      <dgm:spPr/>
    </dgm:pt>
    <dgm:pt modelId="{444AB793-C773-43FB-800C-F88F6C753A1E}" type="pres">
      <dgm:prSet presAssocID="{0646D2EF-A687-4E7C-B829-D29A197F2730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3D47D-3460-4E44-865D-FA533E5C1BB9}" type="pres">
      <dgm:prSet presAssocID="{0646D2EF-A687-4E7C-B829-D29A197F2730}" presName="aSpace2" presStyleCnt="0"/>
      <dgm:spPr/>
    </dgm:pt>
    <dgm:pt modelId="{E89FCF1E-62E4-4C8D-BD7E-474F66160F9A}" type="pres">
      <dgm:prSet presAssocID="{A9CDCF5C-70E3-43BB-8237-C95EA7BA13A3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C556-0A30-4807-A44A-642735E881F2}" type="pres">
      <dgm:prSet presAssocID="{8B57AF26-C161-4B1B-8ED5-9378D674CF36}" presName="aSpace" presStyleCnt="0"/>
      <dgm:spPr/>
    </dgm:pt>
    <dgm:pt modelId="{81C75ACC-A7D7-4AC4-80C8-A2EA8B69B006}" type="pres">
      <dgm:prSet presAssocID="{0ABF2A54-4B6F-4B2C-9A61-E4A7C982D930}" presName="compNode" presStyleCnt="0"/>
      <dgm:spPr/>
    </dgm:pt>
    <dgm:pt modelId="{21A3963A-B77E-4EDE-BC5A-A8EE573AF858}" type="pres">
      <dgm:prSet presAssocID="{0ABF2A54-4B6F-4B2C-9A61-E4A7C982D930}" presName="aNode" presStyleLbl="bgShp" presStyleIdx="1" presStyleCnt="3"/>
      <dgm:spPr/>
      <dgm:t>
        <a:bodyPr/>
        <a:lstStyle/>
        <a:p>
          <a:endParaRPr lang="en-US"/>
        </a:p>
      </dgm:t>
    </dgm:pt>
    <dgm:pt modelId="{721E432D-8FA7-4D4B-A144-16BAEE63324C}" type="pres">
      <dgm:prSet presAssocID="{0ABF2A54-4B6F-4B2C-9A61-E4A7C982D930}" presName="textNode" presStyleLbl="bgShp" presStyleIdx="1" presStyleCnt="3"/>
      <dgm:spPr/>
      <dgm:t>
        <a:bodyPr/>
        <a:lstStyle/>
        <a:p>
          <a:endParaRPr lang="en-US"/>
        </a:p>
      </dgm:t>
    </dgm:pt>
    <dgm:pt modelId="{532BDA91-93D2-4A21-A853-DBF69B637D53}" type="pres">
      <dgm:prSet presAssocID="{0ABF2A54-4B6F-4B2C-9A61-E4A7C982D930}" presName="compChildNode" presStyleCnt="0"/>
      <dgm:spPr/>
    </dgm:pt>
    <dgm:pt modelId="{8A772528-7111-4117-AFA0-484F06852992}" type="pres">
      <dgm:prSet presAssocID="{0ABF2A54-4B6F-4B2C-9A61-E4A7C982D930}" presName="theInnerList" presStyleCnt="0"/>
      <dgm:spPr/>
    </dgm:pt>
    <dgm:pt modelId="{67F8A8F7-B2E8-42B3-B3CF-7D765AAD1FBB}" type="pres">
      <dgm:prSet presAssocID="{73D62C8C-354C-4E3E-91F1-C268FD67E074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5F84B-6266-4E8E-848C-41540B78A15A}" type="pres">
      <dgm:prSet presAssocID="{73D62C8C-354C-4E3E-91F1-C268FD67E074}" presName="aSpace2" presStyleCnt="0"/>
      <dgm:spPr/>
    </dgm:pt>
    <dgm:pt modelId="{CB5E55F0-79D4-49C9-BCCB-C60AF1C4DDF1}" type="pres">
      <dgm:prSet presAssocID="{6C3A9035-5995-4D39-9942-7FA2FCC4D81D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0FDE0-8C37-42D6-A953-03826C164429}" type="pres">
      <dgm:prSet presAssocID="{6C3A9035-5995-4D39-9942-7FA2FCC4D81D}" presName="aSpace2" presStyleCnt="0"/>
      <dgm:spPr/>
    </dgm:pt>
    <dgm:pt modelId="{B5C9ED8E-98FB-462F-87D7-1329F2A36D57}" type="pres">
      <dgm:prSet presAssocID="{1A5B625B-3545-48BD-AAC9-06E8D17025CD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75576-8823-45B2-8910-785C5A229937}" type="pres">
      <dgm:prSet presAssocID="{1A5B625B-3545-48BD-AAC9-06E8D17025CD}" presName="aSpace2" presStyleCnt="0"/>
      <dgm:spPr/>
    </dgm:pt>
    <dgm:pt modelId="{2303061E-C3D7-4DEE-8972-EF8C897A4240}" type="pres">
      <dgm:prSet presAssocID="{B5DBDB54-57A0-4089-9EBF-34A414B7509B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95E2B-1973-402D-8579-83E7048BA163}" type="pres">
      <dgm:prSet presAssocID="{B5DBDB54-57A0-4089-9EBF-34A414B7509B}" presName="aSpace2" presStyleCnt="0"/>
      <dgm:spPr/>
    </dgm:pt>
    <dgm:pt modelId="{2B910C3B-74E6-4F41-A47E-65DD0D03B026}" type="pres">
      <dgm:prSet presAssocID="{0DC83B38-1ED4-490C-A5EA-E4AFB180E577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9B2F2-3F83-4786-8630-100E361F3902}" type="pres">
      <dgm:prSet presAssocID="{0DC83B38-1ED4-490C-A5EA-E4AFB180E577}" presName="aSpace2" presStyleCnt="0"/>
      <dgm:spPr/>
    </dgm:pt>
    <dgm:pt modelId="{68B2A111-93F5-4866-A025-F91C55D89980}" type="pres">
      <dgm:prSet presAssocID="{CC651C37-09DC-410E-985E-F404704F1C32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F5F8-DD80-42EB-A997-AE33BFA74081}" type="pres">
      <dgm:prSet presAssocID="{0ABF2A54-4B6F-4B2C-9A61-E4A7C982D930}" presName="aSpace" presStyleCnt="0"/>
      <dgm:spPr/>
    </dgm:pt>
    <dgm:pt modelId="{1E0B3D67-4C27-4BB4-BA8A-629A57099F0F}" type="pres">
      <dgm:prSet presAssocID="{8904F7B9-FBC5-4B05-AEE4-954679AA8413}" presName="compNode" presStyleCnt="0"/>
      <dgm:spPr/>
    </dgm:pt>
    <dgm:pt modelId="{6E44DCF0-2CA5-4084-88CB-BD641121F9FD}" type="pres">
      <dgm:prSet presAssocID="{8904F7B9-FBC5-4B05-AEE4-954679AA8413}" presName="aNode" presStyleLbl="bgShp" presStyleIdx="2" presStyleCnt="3" custLinFactNeighborX="911" custLinFactNeighborY="-622"/>
      <dgm:spPr/>
      <dgm:t>
        <a:bodyPr/>
        <a:lstStyle/>
        <a:p>
          <a:endParaRPr lang="en-US"/>
        </a:p>
      </dgm:t>
    </dgm:pt>
    <dgm:pt modelId="{D6081381-49F8-459C-B52E-15717B4F339A}" type="pres">
      <dgm:prSet presAssocID="{8904F7B9-FBC5-4B05-AEE4-954679AA8413}" presName="textNode" presStyleLbl="bgShp" presStyleIdx="2" presStyleCnt="3"/>
      <dgm:spPr/>
      <dgm:t>
        <a:bodyPr/>
        <a:lstStyle/>
        <a:p>
          <a:endParaRPr lang="en-US"/>
        </a:p>
      </dgm:t>
    </dgm:pt>
    <dgm:pt modelId="{F24A8CD5-6E28-47C6-BD18-C40B177A64F1}" type="pres">
      <dgm:prSet presAssocID="{8904F7B9-FBC5-4B05-AEE4-954679AA8413}" presName="compChildNode" presStyleCnt="0"/>
      <dgm:spPr/>
    </dgm:pt>
    <dgm:pt modelId="{0E2D8169-79B1-4C5B-AF59-0B57E7B56820}" type="pres">
      <dgm:prSet presAssocID="{8904F7B9-FBC5-4B05-AEE4-954679AA8413}" presName="theInnerList" presStyleCnt="0"/>
      <dgm:spPr/>
    </dgm:pt>
    <dgm:pt modelId="{AB8051BD-40B5-4D70-AD35-EA2C6741FAE4}" type="pres">
      <dgm:prSet presAssocID="{206A5A33-AA48-41D0-8BC6-F006B853982D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AE4A3-DB20-45CD-B98C-6E390A1FCDBE}" type="pres">
      <dgm:prSet presAssocID="{206A5A33-AA48-41D0-8BC6-F006B853982D}" presName="aSpace2" presStyleCnt="0"/>
      <dgm:spPr/>
    </dgm:pt>
    <dgm:pt modelId="{B4056770-4FFE-4620-A1E6-CF5F39B51DE9}" type="pres">
      <dgm:prSet presAssocID="{B017156F-3F1A-483C-9DE2-B729D1C7AF39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62BEB-6DA2-43A4-A6E6-469082F536DB}" type="pres">
      <dgm:prSet presAssocID="{B017156F-3F1A-483C-9DE2-B729D1C7AF39}" presName="aSpace2" presStyleCnt="0"/>
      <dgm:spPr/>
    </dgm:pt>
    <dgm:pt modelId="{2A84F185-56AF-46DC-B86A-D203168AF075}" type="pres">
      <dgm:prSet presAssocID="{B16FD44E-DB24-4477-9CCA-4F43B6FFA75E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5FDE-3047-4DA0-B38E-966AC2F77F96}" type="pres">
      <dgm:prSet presAssocID="{B16FD44E-DB24-4477-9CCA-4F43B6FFA75E}" presName="aSpace2" presStyleCnt="0"/>
      <dgm:spPr/>
    </dgm:pt>
    <dgm:pt modelId="{D0725F8C-32A9-4E3F-A3B4-18F57D296700}" type="pres">
      <dgm:prSet presAssocID="{4F468210-D63F-40EE-9863-B0E27E5D36E3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50B5D-E164-485B-992D-3E76C0847AA8}" type="pres">
      <dgm:prSet presAssocID="{4F468210-D63F-40EE-9863-B0E27E5D36E3}" presName="aSpace2" presStyleCnt="0"/>
      <dgm:spPr/>
    </dgm:pt>
    <dgm:pt modelId="{4215BE09-3FDF-4278-9B3C-BF0E5E4B4AD7}" type="pres">
      <dgm:prSet presAssocID="{3C258482-2A56-43D2-935C-D6F1C6FFEC4A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B3B2B-40AB-4180-B134-8D547717D5BC}" srcId="{8904F7B9-FBC5-4B05-AEE4-954679AA8413}" destId="{B16FD44E-DB24-4477-9CCA-4F43B6FFA75E}" srcOrd="2" destOrd="0" parTransId="{A8093629-DB09-4CA1-8A51-0B5E674D1CA7}" sibTransId="{E8D1372A-1E48-487C-9214-75687B9E5AAE}"/>
    <dgm:cxn modelId="{5A4C96A5-0808-4430-94F6-3AA33441B42A}" type="presOf" srcId="{8904F7B9-FBC5-4B05-AEE4-954679AA8413}" destId="{D6081381-49F8-459C-B52E-15717B4F339A}" srcOrd="1" destOrd="0" presId="urn:microsoft.com/office/officeart/2005/8/layout/lProcess2"/>
    <dgm:cxn modelId="{BCDCB217-07EF-4FD7-BCE6-29CECF8D0805}" type="presOf" srcId="{4F468210-D63F-40EE-9863-B0E27E5D36E3}" destId="{D0725F8C-32A9-4E3F-A3B4-18F57D296700}" srcOrd="0" destOrd="0" presId="urn:microsoft.com/office/officeart/2005/8/layout/lProcess2"/>
    <dgm:cxn modelId="{D7EB280B-BE5E-44CA-ABF1-DB7919ECBE67}" srcId="{8B57AF26-C161-4B1B-8ED5-9378D674CF36}" destId="{1DACFBE3-A6F6-4CE7-A54C-D50F45F91904}" srcOrd="2" destOrd="0" parTransId="{4BC5238E-F92C-4F66-A587-DA19B0FF8F97}" sibTransId="{5B7F7BE2-9F60-444F-B856-2AB4FE083D8F}"/>
    <dgm:cxn modelId="{711262C1-5203-42B4-A4CB-36AA0CB7BFC8}" srcId="{8B57AF26-C161-4B1B-8ED5-9378D674CF36}" destId="{A5F9F016-7CC6-4135-8C33-6B3A821CCE87}" srcOrd="1" destOrd="0" parTransId="{7B68322D-3F8B-480A-9613-0DD10777D8E6}" sibTransId="{83A60B75-5831-4C79-B0CF-86E62284E8A6}"/>
    <dgm:cxn modelId="{DA5C0A17-0F5A-4507-A242-FF5E38FB7ACA}" type="presOf" srcId="{1A5B625B-3545-48BD-AAC9-06E8D17025CD}" destId="{B5C9ED8E-98FB-462F-87D7-1329F2A36D57}" srcOrd="0" destOrd="0" presId="urn:microsoft.com/office/officeart/2005/8/layout/lProcess2"/>
    <dgm:cxn modelId="{26972C81-CDF6-4871-AB5D-9538212FDB9B}" srcId="{8B57AF26-C161-4B1B-8ED5-9378D674CF36}" destId="{0646D2EF-A687-4E7C-B829-D29A197F2730}" srcOrd="3" destOrd="0" parTransId="{4A8B290C-4A05-4DCE-86CC-7C840B9D5A11}" sibTransId="{61C8DC46-AFB5-452B-96DC-A6B2F9EF4A5E}"/>
    <dgm:cxn modelId="{BB69E314-2B5D-49C2-AFA2-6726D81AA4CC}" type="presOf" srcId="{2A6BF4AF-BC55-4A93-A4D2-3749CDEB7BA6}" destId="{3A34D70D-E723-42CF-B7C6-33BBC30DDD9F}" srcOrd="0" destOrd="0" presId="urn:microsoft.com/office/officeart/2005/8/layout/lProcess2"/>
    <dgm:cxn modelId="{1BD29B80-711C-43A2-AFD3-222993080E84}" type="presOf" srcId="{8B57AF26-C161-4B1B-8ED5-9378D674CF36}" destId="{C217BF4D-8DFE-47CF-A1EE-5D784D78FD98}" srcOrd="0" destOrd="0" presId="urn:microsoft.com/office/officeart/2005/8/layout/lProcess2"/>
    <dgm:cxn modelId="{935D125B-44A3-49F6-A5B5-22C2CB199A27}" srcId="{0ABF2A54-4B6F-4B2C-9A61-E4A7C982D930}" destId="{1A5B625B-3545-48BD-AAC9-06E8D17025CD}" srcOrd="2" destOrd="0" parTransId="{9B88C9D7-0A36-4A14-8F36-77B4DAADF160}" sibTransId="{4261272C-D2BE-4668-B616-4A6643B8FD82}"/>
    <dgm:cxn modelId="{22B17F5F-BCE7-448F-99BD-76E279ECABDE}" type="presOf" srcId="{73D62C8C-354C-4E3E-91F1-C268FD67E074}" destId="{67F8A8F7-B2E8-42B3-B3CF-7D765AAD1FBB}" srcOrd="0" destOrd="0" presId="urn:microsoft.com/office/officeart/2005/8/layout/lProcess2"/>
    <dgm:cxn modelId="{281968E0-11D3-43CC-84BE-5D18E8305352}" type="presOf" srcId="{0646D2EF-A687-4E7C-B829-D29A197F2730}" destId="{444AB793-C773-43FB-800C-F88F6C753A1E}" srcOrd="0" destOrd="0" presId="urn:microsoft.com/office/officeart/2005/8/layout/lProcess2"/>
    <dgm:cxn modelId="{37EA0DAD-42D5-4995-B730-2ADFD102AE05}" srcId="{8904F7B9-FBC5-4B05-AEE4-954679AA8413}" destId="{3C258482-2A56-43D2-935C-D6F1C6FFEC4A}" srcOrd="4" destOrd="0" parTransId="{735F2382-33F1-4085-A494-39BABBA8057F}" sibTransId="{C08B87E3-401F-40F8-88C4-C441613AD7DA}"/>
    <dgm:cxn modelId="{D1480A10-9ED0-42C1-8BC8-622EC509750F}" srcId="{0ABF2A54-4B6F-4B2C-9A61-E4A7C982D930}" destId="{CC651C37-09DC-410E-985E-F404704F1C32}" srcOrd="5" destOrd="0" parTransId="{CE072FDD-3485-40C0-B09D-969624463692}" sibTransId="{8F360913-CD0F-4AE8-AB0C-90B521EC1D4B}"/>
    <dgm:cxn modelId="{26B11CAF-ECEB-4F77-B5CE-0B5C3BE61B4C}" type="presOf" srcId="{CC651C37-09DC-410E-985E-F404704F1C32}" destId="{68B2A111-93F5-4866-A025-F91C55D89980}" srcOrd="0" destOrd="0" presId="urn:microsoft.com/office/officeart/2005/8/layout/lProcess2"/>
    <dgm:cxn modelId="{923F4527-80CA-44F8-8C72-FFCEDDBCFB49}" type="presOf" srcId="{206A5A33-AA48-41D0-8BC6-F006B853982D}" destId="{AB8051BD-40B5-4D70-AD35-EA2C6741FAE4}" srcOrd="0" destOrd="0" presId="urn:microsoft.com/office/officeart/2005/8/layout/lProcess2"/>
    <dgm:cxn modelId="{21698643-403D-4B0D-BF96-06138B7BF6AB}" type="presOf" srcId="{A9CDCF5C-70E3-43BB-8237-C95EA7BA13A3}" destId="{E89FCF1E-62E4-4C8D-BD7E-474F66160F9A}" srcOrd="0" destOrd="0" presId="urn:microsoft.com/office/officeart/2005/8/layout/lProcess2"/>
    <dgm:cxn modelId="{EE7C9EB5-A600-45C5-AB4D-AA0BFC096A48}" type="presOf" srcId="{3C258482-2A56-43D2-935C-D6F1C6FFEC4A}" destId="{4215BE09-3FDF-4278-9B3C-BF0E5E4B4AD7}" srcOrd="0" destOrd="0" presId="urn:microsoft.com/office/officeart/2005/8/layout/lProcess2"/>
    <dgm:cxn modelId="{FD417FBF-7BD4-44FC-9A23-035973AA31BB}" srcId="{0ABF2A54-4B6F-4B2C-9A61-E4A7C982D930}" destId="{0DC83B38-1ED4-490C-A5EA-E4AFB180E577}" srcOrd="4" destOrd="0" parTransId="{F25D5D7E-3B92-4B20-9037-6658C9CF6D43}" sibTransId="{4B7FD394-F33A-49EC-B9B7-646AE7659A43}"/>
    <dgm:cxn modelId="{A57B282F-4CAD-4C39-B20C-6D8D7AC92AF2}" srcId="{8B57AF26-C161-4B1B-8ED5-9378D674CF36}" destId="{A9CDCF5C-70E3-43BB-8237-C95EA7BA13A3}" srcOrd="4" destOrd="0" parTransId="{DCD12435-4D60-4761-8B68-59DD9CD52A30}" sibTransId="{2958EA5C-15F1-45B9-B3B4-E804B1DAF2A5}"/>
    <dgm:cxn modelId="{666C2476-BC76-41F2-8946-8D091C8335A1}" srcId="{8904F7B9-FBC5-4B05-AEE4-954679AA8413}" destId="{B017156F-3F1A-483C-9DE2-B729D1C7AF39}" srcOrd="1" destOrd="0" parTransId="{01E412F2-EE40-432F-9BBE-3EAA236BB8D0}" sibTransId="{6C403B33-26EF-4680-9EF1-12E402F98136}"/>
    <dgm:cxn modelId="{545A0D2E-63DE-4E41-BBA9-2C80F4EFCF33}" type="presOf" srcId="{8B57AF26-C161-4B1B-8ED5-9378D674CF36}" destId="{DC3EDF63-2E91-4A30-BEF5-09E874D8C02C}" srcOrd="1" destOrd="0" presId="urn:microsoft.com/office/officeart/2005/8/layout/lProcess2"/>
    <dgm:cxn modelId="{767BCFFA-400D-49E3-93C1-07FC856CFAAD}" type="presOf" srcId="{B5DBDB54-57A0-4089-9EBF-34A414B7509B}" destId="{2303061E-C3D7-4DEE-8972-EF8C897A4240}" srcOrd="0" destOrd="0" presId="urn:microsoft.com/office/officeart/2005/8/layout/lProcess2"/>
    <dgm:cxn modelId="{AE7934C9-4C02-4893-8B00-22CEE6E65DE0}" srcId="{0ABF2A54-4B6F-4B2C-9A61-E4A7C982D930}" destId="{6C3A9035-5995-4D39-9942-7FA2FCC4D81D}" srcOrd="1" destOrd="0" parTransId="{5C266FDD-804B-4D8E-B74B-63CC01BFFF6F}" sibTransId="{213CDB51-E7D4-411A-AC5F-24371869FAF4}"/>
    <dgm:cxn modelId="{7299F8F4-812E-4CA3-81AD-ACA7DBBCB8C6}" type="presOf" srcId="{A5F9F016-7CC6-4135-8C33-6B3A821CCE87}" destId="{790F03BA-6DB1-4795-8E5C-051E6556D65C}" srcOrd="0" destOrd="0" presId="urn:microsoft.com/office/officeart/2005/8/layout/lProcess2"/>
    <dgm:cxn modelId="{55E7C46B-96B9-46DE-897E-05D9273CBB9A}" srcId="{8904F7B9-FBC5-4B05-AEE4-954679AA8413}" destId="{206A5A33-AA48-41D0-8BC6-F006B853982D}" srcOrd="0" destOrd="0" parTransId="{3CD4452E-6FEC-46E2-9B2D-AD9FD95E47FF}" sibTransId="{B8A5D7E9-E4BB-46B2-9491-40ED5C661E43}"/>
    <dgm:cxn modelId="{5DC12E68-8976-4D8D-89DF-7B5FFB7CB114}" type="presOf" srcId="{6258FFA2-365E-4346-8A4C-B57657FACF66}" destId="{1C1770C6-C839-4FBE-8F7E-24914474A129}" srcOrd="0" destOrd="0" presId="urn:microsoft.com/office/officeart/2005/8/layout/lProcess2"/>
    <dgm:cxn modelId="{3F15FF3A-2D24-4C4D-BD50-6E29D5468AFC}" type="presOf" srcId="{B16FD44E-DB24-4477-9CCA-4F43B6FFA75E}" destId="{2A84F185-56AF-46DC-B86A-D203168AF075}" srcOrd="0" destOrd="0" presId="urn:microsoft.com/office/officeart/2005/8/layout/lProcess2"/>
    <dgm:cxn modelId="{9610E232-8BD1-4010-8EBC-C466674BEA33}" srcId="{0ABF2A54-4B6F-4B2C-9A61-E4A7C982D930}" destId="{B5DBDB54-57A0-4089-9EBF-34A414B7509B}" srcOrd="3" destOrd="0" parTransId="{524422A1-C310-45FD-AC9C-315140668982}" sibTransId="{0482D10F-76F6-47B4-A52F-1AE6600427B0}"/>
    <dgm:cxn modelId="{89F99445-A6AE-4F2B-9D30-4BE6C025F949}" srcId="{2A6BF4AF-BC55-4A93-A4D2-3749CDEB7BA6}" destId="{8B57AF26-C161-4B1B-8ED5-9378D674CF36}" srcOrd="0" destOrd="0" parTransId="{195DD5F3-F73F-4E2A-975E-794B86EB502C}" sibTransId="{3AC6B9B0-2B51-4C8D-BA6F-5AE0A796DF0D}"/>
    <dgm:cxn modelId="{D0DEF2F0-7651-49AD-985E-D622E8D65605}" type="presOf" srcId="{0DC83B38-1ED4-490C-A5EA-E4AFB180E577}" destId="{2B910C3B-74E6-4F41-A47E-65DD0D03B026}" srcOrd="0" destOrd="0" presId="urn:microsoft.com/office/officeart/2005/8/layout/lProcess2"/>
    <dgm:cxn modelId="{F7C4FAAB-E42F-4191-9939-605A4DCE28E3}" type="presOf" srcId="{B017156F-3F1A-483C-9DE2-B729D1C7AF39}" destId="{B4056770-4FFE-4620-A1E6-CF5F39B51DE9}" srcOrd="0" destOrd="0" presId="urn:microsoft.com/office/officeart/2005/8/layout/lProcess2"/>
    <dgm:cxn modelId="{C86A0220-92D7-45F2-A87C-70369CC00529}" type="presOf" srcId="{1DACFBE3-A6F6-4CE7-A54C-D50F45F91904}" destId="{37229C5F-EBD0-4752-AAB4-7AD4ECE49F50}" srcOrd="0" destOrd="0" presId="urn:microsoft.com/office/officeart/2005/8/layout/lProcess2"/>
    <dgm:cxn modelId="{94289C63-FFCA-4C73-894D-E3405211E11B}" type="presOf" srcId="{6C3A9035-5995-4D39-9942-7FA2FCC4D81D}" destId="{CB5E55F0-79D4-49C9-BCCB-C60AF1C4DDF1}" srcOrd="0" destOrd="0" presId="urn:microsoft.com/office/officeart/2005/8/layout/lProcess2"/>
    <dgm:cxn modelId="{B47AFE56-44BF-4391-957C-492FBC3EE89D}" srcId="{0ABF2A54-4B6F-4B2C-9A61-E4A7C982D930}" destId="{73D62C8C-354C-4E3E-91F1-C268FD67E074}" srcOrd="0" destOrd="0" parTransId="{8DB2FFF4-1551-48AF-AC10-B194827E76EC}" sibTransId="{65565B02-E010-4D3C-AED8-AFD8ACC45C45}"/>
    <dgm:cxn modelId="{F2C0DCF4-E91A-46EF-9C07-5541CB74E6C7}" type="presOf" srcId="{8904F7B9-FBC5-4B05-AEE4-954679AA8413}" destId="{6E44DCF0-2CA5-4084-88CB-BD641121F9FD}" srcOrd="0" destOrd="0" presId="urn:microsoft.com/office/officeart/2005/8/layout/lProcess2"/>
    <dgm:cxn modelId="{5E8AE3FF-284D-4264-A54D-AB0D9895DD50}" srcId="{8904F7B9-FBC5-4B05-AEE4-954679AA8413}" destId="{4F468210-D63F-40EE-9863-B0E27E5D36E3}" srcOrd="3" destOrd="0" parTransId="{F72621F6-ADD2-4BB8-BBB1-BA39039B08D0}" sibTransId="{9EAC1938-9F1F-4235-9ADF-296D604DC5FC}"/>
    <dgm:cxn modelId="{B044BC8C-8573-48F8-9250-AC10272849A6}" srcId="{8B57AF26-C161-4B1B-8ED5-9378D674CF36}" destId="{6258FFA2-365E-4346-8A4C-B57657FACF66}" srcOrd="0" destOrd="0" parTransId="{72BF6CD3-37A2-4B1F-A4B5-84CF818C66CF}" sibTransId="{6A948620-929E-41B0-AC16-ED5888903485}"/>
    <dgm:cxn modelId="{0858F99F-8F9B-4F7E-928B-DC93B0B7EA81}" type="presOf" srcId="{0ABF2A54-4B6F-4B2C-9A61-E4A7C982D930}" destId="{721E432D-8FA7-4D4B-A144-16BAEE63324C}" srcOrd="1" destOrd="0" presId="urn:microsoft.com/office/officeart/2005/8/layout/lProcess2"/>
    <dgm:cxn modelId="{DF142464-C85C-4A88-98B9-60F9014E47E8}" srcId="{2A6BF4AF-BC55-4A93-A4D2-3749CDEB7BA6}" destId="{0ABF2A54-4B6F-4B2C-9A61-E4A7C982D930}" srcOrd="1" destOrd="0" parTransId="{89531668-410B-4801-B488-309A92D91DA4}" sibTransId="{EC03984B-B91E-4334-8767-35F80B5E043B}"/>
    <dgm:cxn modelId="{D7048C1B-0BAC-4C62-8F57-495A2F97A4B6}" type="presOf" srcId="{0ABF2A54-4B6F-4B2C-9A61-E4A7C982D930}" destId="{21A3963A-B77E-4EDE-BC5A-A8EE573AF858}" srcOrd="0" destOrd="0" presId="urn:microsoft.com/office/officeart/2005/8/layout/lProcess2"/>
    <dgm:cxn modelId="{370CDAD9-BE7A-4A48-BF77-2096320C1589}" srcId="{2A6BF4AF-BC55-4A93-A4D2-3749CDEB7BA6}" destId="{8904F7B9-FBC5-4B05-AEE4-954679AA8413}" srcOrd="2" destOrd="0" parTransId="{83C441BE-887E-46E8-A937-C43EC54A426E}" sibTransId="{E1B4E88F-2ACF-4F63-8C3C-6723C10F21BE}"/>
    <dgm:cxn modelId="{7C546AD4-CCCC-4A22-98F0-8F2D33214579}" type="presParOf" srcId="{3A34D70D-E723-42CF-B7C6-33BBC30DDD9F}" destId="{04479375-6A2A-47D0-A509-0372AE299D1E}" srcOrd="0" destOrd="0" presId="urn:microsoft.com/office/officeart/2005/8/layout/lProcess2"/>
    <dgm:cxn modelId="{0ACBCC98-C4FF-4BC7-918D-223E44B57CF5}" type="presParOf" srcId="{04479375-6A2A-47D0-A509-0372AE299D1E}" destId="{C217BF4D-8DFE-47CF-A1EE-5D784D78FD98}" srcOrd="0" destOrd="0" presId="urn:microsoft.com/office/officeart/2005/8/layout/lProcess2"/>
    <dgm:cxn modelId="{B0B9C64D-FBF6-47AE-86E7-613E5850C2A7}" type="presParOf" srcId="{04479375-6A2A-47D0-A509-0372AE299D1E}" destId="{DC3EDF63-2E91-4A30-BEF5-09E874D8C02C}" srcOrd="1" destOrd="0" presId="urn:microsoft.com/office/officeart/2005/8/layout/lProcess2"/>
    <dgm:cxn modelId="{60406289-A8D1-4FA4-B0CD-4FF57CC4A22B}" type="presParOf" srcId="{04479375-6A2A-47D0-A509-0372AE299D1E}" destId="{B430340B-58FC-46A1-BB91-4FAD50300155}" srcOrd="2" destOrd="0" presId="urn:microsoft.com/office/officeart/2005/8/layout/lProcess2"/>
    <dgm:cxn modelId="{EA3C32DE-FE5F-4745-9569-9706C0C40B5E}" type="presParOf" srcId="{B430340B-58FC-46A1-BB91-4FAD50300155}" destId="{C4510737-E26E-4578-B0F3-A298A265AC0F}" srcOrd="0" destOrd="0" presId="urn:microsoft.com/office/officeart/2005/8/layout/lProcess2"/>
    <dgm:cxn modelId="{AC819913-09D2-4CA0-89CB-545FAB4F59F8}" type="presParOf" srcId="{C4510737-E26E-4578-B0F3-A298A265AC0F}" destId="{1C1770C6-C839-4FBE-8F7E-24914474A129}" srcOrd="0" destOrd="0" presId="urn:microsoft.com/office/officeart/2005/8/layout/lProcess2"/>
    <dgm:cxn modelId="{5D7CD229-BF41-45C3-8705-82CEC6D3DE7F}" type="presParOf" srcId="{C4510737-E26E-4578-B0F3-A298A265AC0F}" destId="{32D1622D-10FE-4BF1-AA90-4F018770E5CE}" srcOrd="1" destOrd="0" presId="urn:microsoft.com/office/officeart/2005/8/layout/lProcess2"/>
    <dgm:cxn modelId="{1F7D6795-ED1E-4EB0-9CCB-F611845A137D}" type="presParOf" srcId="{C4510737-E26E-4578-B0F3-A298A265AC0F}" destId="{790F03BA-6DB1-4795-8E5C-051E6556D65C}" srcOrd="2" destOrd="0" presId="urn:microsoft.com/office/officeart/2005/8/layout/lProcess2"/>
    <dgm:cxn modelId="{98C2AAD1-4AD0-4C13-811B-E5594B6E210D}" type="presParOf" srcId="{C4510737-E26E-4578-B0F3-A298A265AC0F}" destId="{D3DDB06F-FD27-499D-8101-5AD9FB769420}" srcOrd="3" destOrd="0" presId="urn:microsoft.com/office/officeart/2005/8/layout/lProcess2"/>
    <dgm:cxn modelId="{F0984F72-7FA0-4267-9CA9-B9F90EDA96BC}" type="presParOf" srcId="{C4510737-E26E-4578-B0F3-A298A265AC0F}" destId="{37229C5F-EBD0-4752-AAB4-7AD4ECE49F50}" srcOrd="4" destOrd="0" presId="urn:microsoft.com/office/officeart/2005/8/layout/lProcess2"/>
    <dgm:cxn modelId="{9D0BDB11-07BA-46E5-8507-42AE6EEE3FE3}" type="presParOf" srcId="{C4510737-E26E-4578-B0F3-A298A265AC0F}" destId="{8BABEE6B-0A99-426A-AD38-B9988C31B9AF}" srcOrd="5" destOrd="0" presId="urn:microsoft.com/office/officeart/2005/8/layout/lProcess2"/>
    <dgm:cxn modelId="{35BB41B9-5FFC-4354-9441-9F5185D9509B}" type="presParOf" srcId="{C4510737-E26E-4578-B0F3-A298A265AC0F}" destId="{444AB793-C773-43FB-800C-F88F6C753A1E}" srcOrd="6" destOrd="0" presId="urn:microsoft.com/office/officeart/2005/8/layout/lProcess2"/>
    <dgm:cxn modelId="{E296EEE2-AA08-4FDD-AED4-8857CC113178}" type="presParOf" srcId="{C4510737-E26E-4578-B0F3-A298A265AC0F}" destId="{5CA3D47D-3460-4E44-865D-FA533E5C1BB9}" srcOrd="7" destOrd="0" presId="urn:microsoft.com/office/officeart/2005/8/layout/lProcess2"/>
    <dgm:cxn modelId="{424AE1C2-4118-4B90-AE20-F365B0A4C8AB}" type="presParOf" srcId="{C4510737-E26E-4578-B0F3-A298A265AC0F}" destId="{E89FCF1E-62E4-4C8D-BD7E-474F66160F9A}" srcOrd="8" destOrd="0" presId="urn:microsoft.com/office/officeart/2005/8/layout/lProcess2"/>
    <dgm:cxn modelId="{6E99D1B4-9616-4BB1-88E8-A3DDDC282F5B}" type="presParOf" srcId="{3A34D70D-E723-42CF-B7C6-33BBC30DDD9F}" destId="{B1D6C556-0A30-4807-A44A-642735E881F2}" srcOrd="1" destOrd="0" presId="urn:microsoft.com/office/officeart/2005/8/layout/lProcess2"/>
    <dgm:cxn modelId="{B4AD8F25-408E-4CE4-A61E-57CCCCA314B7}" type="presParOf" srcId="{3A34D70D-E723-42CF-B7C6-33BBC30DDD9F}" destId="{81C75ACC-A7D7-4AC4-80C8-A2EA8B69B006}" srcOrd="2" destOrd="0" presId="urn:microsoft.com/office/officeart/2005/8/layout/lProcess2"/>
    <dgm:cxn modelId="{723FB2C1-0BCD-49B7-8D54-BE632D3462BE}" type="presParOf" srcId="{81C75ACC-A7D7-4AC4-80C8-A2EA8B69B006}" destId="{21A3963A-B77E-4EDE-BC5A-A8EE573AF858}" srcOrd="0" destOrd="0" presId="urn:microsoft.com/office/officeart/2005/8/layout/lProcess2"/>
    <dgm:cxn modelId="{7DDEB2EF-87F1-4F38-A463-A8A084170485}" type="presParOf" srcId="{81C75ACC-A7D7-4AC4-80C8-A2EA8B69B006}" destId="{721E432D-8FA7-4D4B-A144-16BAEE63324C}" srcOrd="1" destOrd="0" presId="urn:microsoft.com/office/officeart/2005/8/layout/lProcess2"/>
    <dgm:cxn modelId="{2AB30990-1A89-4720-9265-CF777BC384C9}" type="presParOf" srcId="{81C75ACC-A7D7-4AC4-80C8-A2EA8B69B006}" destId="{532BDA91-93D2-4A21-A853-DBF69B637D53}" srcOrd="2" destOrd="0" presId="urn:microsoft.com/office/officeart/2005/8/layout/lProcess2"/>
    <dgm:cxn modelId="{B438603B-1825-4FC6-A3D0-FBE484F26480}" type="presParOf" srcId="{532BDA91-93D2-4A21-A853-DBF69B637D53}" destId="{8A772528-7111-4117-AFA0-484F06852992}" srcOrd="0" destOrd="0" presId="urn:microsoft.com/office/officeart/2005/8/layout/lProcess2"/>
    <dgm:cxn modelId="{C9C852BB-B9B0-4C3D-BCCE-665ABD14391C}" type="presParOf" srcId="{8A772528-7111-4117-AFA0-484F06852992}" destId="{67F8A8F7-B2E8-42B3-B3CF-7D765AAD1FBB}" srcOrd="0" destOrd="0" presId="urn:microsoft.com/office/officeart/2005/8/layout/lProcess2"/>
    <dgm:cxn modelId="{C7612D59-0513-4411-96D1-99CF496EBEA8}" type="presParOf" srcId="{8A772528-7111-4117-AFA0-484F06852992}" destId="{E245F84B-6266-4E8E-848C-41540B78A15A}" srcOrd="1" destOrd="0" presId="urn:microsoft.com/office/officeart/2005/8/layout/lProcess2"/>
    <dgm:cxn modelId="{6E70B3BC-0C6B-4831-98AD-DD1E57D757A3}" type="presParOf" srcId="{8A772528-7111-4117-AFA0-484F06852992}" destId="{CB5E55F0-79D4-49C9-BCCB-C60AF1C4DDF1}" srcOrd="2" destOrd="0" presId="urn:microsoft.com/office/officeart/2005/8/layout/lProcess2"/>
    <dgm:cxn modelId="{A7049C28-7C0A-4385-9001-5B4530C027FE}" type="presParOf" srcId="{8A772528-7111-4117-AFA0-484F06852992}" destId="{5A50FDE0-8C37-42D6-A953-03826C164429}" srcOrd="3" destOrd="0" presId="urn:microsoft.com/office/officeart/2005/8/layout/lProcess2"/>
    <dgm:cxn modelId="{1ED87393-B3B5-4646-BE07-04576AFCA777}" type="presParOf" srcId="{8A772528-7111-4117-AFA0-484F06852992}" destId="{B5C9ED8E-98FB-462F-87D7-1329F2A36D57}" srcOrd="4" destOrd="0" presId="urn:microsoft.com/office/officeart/2005/8/layout/lProcess2"/>
    <dgm:cxn modelId="{96FB67CD-5013-477A-8973-A6404D803C7A}" type="presParOf" srcId="{8A772528-7111-4117-AFA0-484F06852992}" destId="{A4175576-8823-45B2-8910-785C5A229937}" srcOrd="5" destOrd="0" presId="urn:microsoft.com/office/officeart/2005/8/layout/lProcess2"/>
    <dgm:cxn modelId="{EC0EC33A-4BD9-49E7-A293-1E4977F0EC6B}" type="presParOf" srcId="{8A772528-7111-4117-AFA0-484F06852992}" destId="{2303061E-C3D7-4DEE-8972-EF8C897A4240}" srcOrd="6" destOrd="0" presId="urn:microsoft.com/office/officeart/2005/8/layout/lProcess2"/>
    <dgm:cxn modelId="{F6BDABA7-D3E5-4347-818E-A8A2904001B2}" type="presParOf" srcId="{8A772528-7111-4117-AFA0-484F06852992}" destId="{BD895E2B-1973-402D-8579-83E7048BA163}" srcOrd="7" destOrd="0" presId="urn:microsoft.com/office/officeart/2005/8/layout/lProcess2"/>
    <dgm:cxn modelId="{719BC21C-43E3-4771-9D87-6145C50BA88C}" type="presParOf" srcId="{8A772528-7111-4117-AFA0-484F06852992}" destId="{2B910C3B-74E6-4F41-A47E-65DD0D03B026}" srcOrd="8" destOrd="0" presId="urn:microsoft.com/office/officeart/2005/8/layout/lProcess2"/>
    <dgm:cxn modelId="{01777914-7FAD-4410-A319-4128A94CFFCD}" type="presParOf" srcId="{8A772528-7111-4117-AFA0-484F06852992}" destId="{0759B2F2-3F83-4786-8630-100E361F3902}" srcOrd="9" destOrd="0" presId="urn:microsoft.com/office/officeart/2005/8/layout/lProcess2"/>
    <dgm:cxn modelId="{4E346F8F-7085-4BCB-9744-F6183A4CCECD}" type="presParOf" srcId="{8A772528-7111-4117-AFA0-484F06852992}" destId="{68B2A111-93F5-4866-A025-F91C55D89980}" srcOrd="10" destOrd="0" presId="urn:microsoft.com/office/officeart/2005/8/layout/lProcess2"/>
    <dgm:cxn modelId="{521C8CEF-4439-4F83-9628-1876D2C977EA}" type="presParOf" srcId="{3A34D70D-E723-42CF-B7C6-33BBC30DDD9F}" destId="{49D8F5F8-DD80-42EB-A997-AE33BFA74081}" srcOrd="3" destOrd="0" presId="urn:microsoft.com/office/officeart/2005/8/layout/lProcess2"/>
    <dgm:cxn modelId="{2B72B776-9F9D-4A00-913C-64958E302BD5}" type="presParOf" srcId="{3A34D70D-E723-42CF-B7C6-33BBC30DDD9F}" destId="{1E0B3D67-4C27-4BB4-BA8A-629A57099F0F}" srcOrd="4" destOrd="0" presId="urn:microsoft.com/office/officeart/2005/8/layout/lProcess2"/>
    <dgm:cxn modelId="{C9549459-189C-4C11-A1A7-0445D814B689}" type="presParOf" srcId="{1E0B3D67-4C27-4BB4-BA8A-629A57099F0F}" destId="{6E44DCF0-2CA5-4084-88CB-BD641121F9FD}" srcOrd="0" destOrd="0" presId="urn:microsoft.com/office/officeart/2005/8/layout/lProcess2"/>
    <dgm:cxn modelId="{0228D262-0ED1-44D9-B876-E519C09ABB59}" type="presParOf" srcId="{1E0B3D67-4C27-4BB4-BA8A-629A57099F0F}" destId="{D6081381-49F8-459C-B52E-15717B4F339A}" srcOrd="1" destOrd="0" presId="urn:microsoft.com/office/officeart/2005/8/layout/lProcess2"/>
    <dgm:cxn modelId="{D0275CAD-1140-476D-A19F-56CD07F8C7B2}" type="presParOf" srcId="{1E0B3D67-4C27-4BB4-BA8A-629A57099F0F}" destId="{F24A8CD5-6E28-47C6-BD18-C40B177A64F1}" srcOrd="2" destOrd="0" presId="urn:microsoft.com/office/officeart/2005/8/layout/lProcess2"/>
    <dgm:cxn modelId="{C1623CE1-C972-4968-B75B-7F2B76818C5A}" type="presParOf" srcId="{F24A8CD5-6E28-47C6-BD18-C40B177A64F1}" destId="{0E2D8169-79B1-4C5B-AF59-0B57E7B56820}" srcOrd="0" destOrd="0" presId="urn:microsoft.com/office/officeart/2005/8/layout/lProcess2"/>
    <dgm:cxn modelId="{44F61A5B-3DAA-4217-8228-3C59F7FBFBC4}" type="presParOf" srcId="{0E2D8169-79B1-4C5B-AF59-0B57E7B56820}" destId="{AB8051BD-40B5-4D70-AD35-EA2C6741FAE4}" srcOrd="0" destOrd="0" presId="urn:microsoft.com/office/officeart/2005/8/layout/lProcess2"/>
    <dgm:cxn modelId="{7FEB795B-2052-4494-80F7-27D8971F469F}" type="presParOf" srcId="{0E2D8169-79B1-4C5B-AF59-0B57E7B56820}" destId="{171AE4A3-DB20-45CD-B98C-6E390A1FCDBE}" srcOrd="1" destOrd="0" presId="urn:microsoft.com/office/officeart/2005/8/layout/lProcess2"/>
    <dgm:cxn modelId="{202E4740-328B-4C41-9A4B-9562410603FF}" type="presParOf" srcId="{0E2D8169-79B1-4C5B-AF59-0B57E7B56820}" destId="{B4056770-4FFE-4620-A1E6-CF5F39B51DE9}" srcOrd="2" destOrd="0" presId="urn:microsoft.com/office/officeart/2005/8/layout/lProcess2"/>
    <dgm:cxn modelId="{A52E6787-944B-4658-9E23-884A5323B6E3}" type="presParOf" srcId="{0E2D8169-79B1-4C5B-AF59-0B57E7B56820}" destId="{39862BEB-6DA2-43A4-A6E6-469082F536DB}" srcOrd="3" destOrd="0" presId="urn:microsoft.com/office/officeart/2005/8/layout/lProcess2"/>
    <dgm:cxn modelId="{00874687-8B9A-4FEB-AE71-F9F998499FA2}" type="presParOf" srcId="{0E2D8169-79B1-4C5B-AF59-0B57E7B56820}" destId="{2A84F185-56AF-46DC-B86A-D203168AF075}" srcOrd="4" destOrd="0" presId="urn:microsoft.com/office/officeart/2005/8/layout/lProcess2"/>
    <dgm:cxn modelId="{C4519496-A042-400C-A2E2-44CC39C6ABCF}" type="presParOf" srcId="{0E2D8169-79B1-4C5B-AF59-0B57E7B56820}" destId="{66425FDE-3047-4DA0-B38E-966AC2F77F96}" srcOrd="5" destOrd="0" presId="urn:microsoft.com/office/officeart/2005/8/layout/lProcess2"/>
    <dgm:cxn modelId="{95AE1AB4-8472-4496-9231-A634DF5C6B37}" type="presParOf" srcId="{0E2D8169-79B1-4C5B-AF59-0B57E7B56820}" destId="{D0725F8C-32A9-4E3F-A3B4-18F57D296700}" srcOrd="6" destOrd="0" presId="urn:microsoft.com/office/officeart/2005/8/layout/lProcess2"/>
    <dgm:cxn modelId="{F453AE54-E341-40E4-9853-33633710FFFB}" type="presParOf" srcId="{0E2D8169-79B1-4C5B-AF59-0B57E7B56820}" destId="{73850B5D-E164-485B-992D-3E76C0847AA8}" srcOrd="7" destOrd="0" presId="urn:microsoft.com/office/officeart/2005/8/layout/lProcess2"/>
    <dgm:cxn modelId="{A8125585-7882-442F-BBBB-0EDD285178FA}" type="presParOf" srcId="{0E2D8169-79B1-4C5B-AF59-0B57E7B56820}" destId="{4215BE09-3FDF-4278-9B3C-BF0E5E4B4AD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BF4AF-BC55-4A93-A4D2-3749CDEB7BA6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7AF26-C161-4B1B-8ED5-9378D674CF36}">
      <dgm:prSet phldrT="[Text]" custT="1"/>
      <dgm:spPr/>
      <dgm:t>
        <a:bodyPr/>
        <a:lstStyle/>
        <a:p>
          <a:r>
            <a:rPr lang="en-US" sz="5400" dirty="0" smtClean="0"/>
            <a:t>Case 1</a:t>
          </a:r>
          <a:endParaRPr lang="en-US" sz="5400" dirty="0"/>
        </a:p>
      </dgm:t>
    </dgm:pt>
    <dgm:pt modelId="{195DD5F3-F73F-4E2A-975E-794B86EB502C}" type="parTrans" cxnId="{89F99445-A6AE-4F2B-9D30-4BE6C025F949}">
      <dgm:prSet/>
      <dgm:spPr/>
      <dgm:t>
        <a:bodyPr/>
        <a:lstStyle/>
        <a:p>
          <a:endParaRPr lang="en-US"/>
        </a:p>
      </dgm:t>
    </dgm:pt>
    <dgm:pt modelId="{3AC6B9B0-2B51-4C8D-BA6F-5AE0A796DF0D}" type="sibTrans" cxnId="{89F99445-A6AE-4F2B-9D30-4BE6C025F949}">
      <dgm:prSet/>
      <dgm:spPr/>
      <dgm:t>
        <a:bodyPr/>
        <a:lstStyle/>
        <a:p>
          <a:endParaRPr lang="en-US"/>
        </a:p>
      </dgm:t>
    </dgm:pt>
    <dgm:pt modelId="{6258FFA2-365E-4346-8A4C-B57657FACF66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Contacted the vendor</a:t>
          </a:r>
          <a:endParaRPr lang="en-US" b="1" dirty="0">
            <a:solidFill>
              <a:srgbClr val="00B050"/>
            </a:solidFill>
          </a:endParaRPr>
        </a:p>
      </dgm:t>
    </dgm:pt>
    <dgm:pt modelId="{72BF6CD3-37A2-4B1F-A4B5-84CF818C66CF}" type="parTrans" cxnId="{B044BC8C-8573-48F8-9250-AC10272849A6}">
      <dgm:prSet/>
      <dgm:spPr/>
      <dgm:t>
        <a:bodyPr/>
        <a:lstStyle/>
        <a:p>
          <a:endParaRPr lang="en-US"/>
        </a:p>
      </dgm:t>
    </dgm:pt>
    <dgm:pt modelId="{6A948620-929E-41B0-AC16-ED5888903485}" type="sibTrans" cxnId="{B044BC8C-8573-48F8-9250-AC10272849A6}">
      <dgm:prSet/>
      <dgm:spPr/>
      <dgm:t>
        <a:bodyPr/>
        <a:lstStyle/>
        <a:p>
          <a:endParaRPr lang="en-US"/>
        </a:p>
      </dgm:t>
    </dgm:pt>
    <dgm:pt modelId="{A5F9F016-7CC6-4135-8C33-6B3A821CCE87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Synced the SCADA databases</a:t>
          </a:r>
          <a:endParaRPr lang="en-US" b="1" dirty="0">
            <a:solidFill>
              <a:srgbClr val="00B050"/>
            </a:solidFill>
          </a:endParaRPr>
        </a:p>
      </dgm:t>
    </dgm:pt>
    <dgm:pt modelId="{7B68322D-3F8B-480A-9613-0DD10777D8E6}" type="parTrans" cxnId="{711262C1-5203-42B4-A4CB-36AA0CB7BFC8}">
      <dgm:prSet/>
      <dgm:spPr/>
      <dgm:t>
        <a:bodyPr/>
        <a:lstStyle/>
        <a:p>
          <a:endParaRPr lang="en-US"/>
        </a:p>
      </dgm:t>
    </dgm:pt>
    <dgm:pt modelId="{83A60B75-5831-4C79-B0CF-86E62284E8A6}" type="sibTrans" cxnId="{711262C1-5203-42B4-A4CB-36AA0CB7BFC8}">
      <dgm:prSet/>
      <dgm:spPr/>
      <dgm:t>
        <a:bodyPr/>
        <a:lstStyle/>
        <a:p>
          <a:endParaRPr lang="en-US"/>
        </a:p>
      </dgm:t>
    </dgm:pt>
    <dgm:pt modelId="{0ABF2A54-4B6F-4B2C-9A61-E4A7C982D930}">
      <dgm:prSet phldrT="[Text]" custT="1"/>
      <dgm:spPr/>
      <dgm:t>
        <a:bodyPr/>
        <a:lstStyle/>
        <a:p>
          <a:r>
            <a:rPr lang="en-US" sz="5400" dirty="0" smtClean="0"/>
            <a:t>Case 2</a:t>
          </a:r>
          <a:endParaRPr lang="en-US" sz="5400" dirty="0"/>
        </a:p>
      </dgm:t>
    </dgm:pt>
    <dgm:pt modelId="{89531668-410B-4801-B488-309A92D91DA4}" type="parTrans" cxnId="{DF142464-C85C-4A88-98B9-60F9014E47E8}">
      <dgm:prSet/>
      <dgm:spPr/>
      <dgm:t>
        <a:bodyPr/>
        <a:lstStyle/>
        <a:p>
          <a:endParaRPr lang="en-US"/>
        </a:p>
      </dgm:t>
    </dgm:pt>
    <dgm:pt modelId="{EC03984B-B91E-4334-8767-35F80B5E043B}" type="sibTrans" cxnId="{DF142464-C85C-4A88-98B9-60F9014E47E8}">
      <dgm:prSet/>
      <dgm:spPr/>
      <dgm:t>
        <a:bodyPr/>
        <a:lstStyle/>
        <a:p>
          <a:endParaRPr lang="en-US"/>
        </a:p>
      </dgm:t>
    </dgm:pt>
    <dgm:pt modelId="{73D62C8C-354C-4E3E-91F1-C268FD67E074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Contacted the vendor</a:t>
          </a:r>
          <a:endParaRPr lang="en-US" b="1" dirty="0">
            <a:solidFill>
              <a:srgbClr val="00B050"/>
            </a:solidFill>
          </a:endParaRPr>
        </a:p>
      </dgm:t>
    </dgm:pt>
    <dgm:pt modelId="{8DB2FFF4-1551-48AF-AC10-B194827E76EC}" type="parTrans" cxnId="{B47AFE56-44BF-4391-957C-492FBC3EE89D}">
      <dgm:prSet/>
      <dgm:spPr/>
      <dgm:t>
        <a:bodyPr/>
        <a:lstStyle/>
        <a:p>
          <a:endParaRPr lang="en-US"/>
        </a:p>
      </dgm:t>
    </dgm:pt>
    <dgm:pt modelId="{65565B02-E010-4D3C-AED8-AFD8ACC45C45}" type="sibTrans" cxnId="{B47AFE56-44BF-4391-957C-492FBC3EE89D}">
      <dgm:prSet/>
      <dgm:spPr/>
      <dgm:t>
        <a:bodyPr/>
        <a:lstStyle/>
        <a:p>
          <a:endParaRPr lang="en-US"/>
        </a:p>
      </dgm:t>
    </dgm:pt>
    <dgm:pt modelId="{6C3A9035-5995-4D39-9942-7FA2FCC4D81D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Reverted to the pre-updated conditions</a:t>
          </a:r>
          <a:endParaRPr lang="en-US" b="1" dirty="0">
            <a:solidFill>
              <a:srgbClr val="00B050"/>
            </a:solidFill>
          </a:endParaRPr>
        </a:p>
      </dgm:t>
    </dgm:pt>
    <dgm:pt modelId="{5C266FDD-804B-4D8E-B74B-63CC01BFFF6F}" type="parTrans" cxnId="{AE7934C9-4C02-4893-8B00-22CEE6E65DE0}">
      <dgm:prSet/>
      <dgm:spPr/>
      <dgm:t>
        <a:bodyPr/>
        <a:lstStyle/>
        <a:p>
          <a:endParaRPr lang="en-US"/>
        </a:p>
      </dgm:t>
    </dgm:pt>
    <dgm:pt modelId="{213CDB51-E7D4-411A-AC5F-24371869FAF4}" type="sibTrans" cxnId="{AE7934C9-4C02-4893-8B00-22CEE6E65DE0}">
      <dgm:prSet/>
      <dgm:spPr/>
      <dgm:t>
        <a:bodyPr/>
        <a:lstStyle/>
        <a:p>
          <a:endParaRPr lang="en-US"/>
        </a:p>
      </dgm:t>
    </dgm:pt>
    <dgm:pt modelId="{8904F7B9-FBC5-4B05-AEE4-954679AA8413}">
      <dgm:prSet phldrT="[Text]" custT="1"/>
      <dgm:spPr/>
      <dgm:t>
        <a:bodyPr/>
        <a:lstStyle/>
        <a:p>
          <a:r>
            <a:rPr lang="en-US" sz="5400" dirty="0" smtClean="0"/>
            <a:t>Case 3</a:t>
          </a:r>
          <a:endParaRPr lang="en-US" sz="5400" dirty="0"/>
        </a:p>
      </dgm:t>
    </dgm:pt>
    <dgm:pt modelId="{83C441BE-887E-46E8-A937-C43EC54A426E}" type="parTrans" cxnId="{370CDAD9-BE7A-4A48-BF77-2096320C1589}">
      <dgm:prSet/>
      <dgm:spPr/>
      <dgm:t>
        <a:bodyPr/>
        <a:lstStyle/>
        <a:p>
          <a:endParaRPr lang="en-US"/>
        </a:p>
      </dgm:t>
    </dgm:pt>
    <dgm:pt modelId="{E1B4E88F-2ACF-4F63-8C3C-6723C10F21BE}" type="sibTrans" cxnId="{370CDAD9-BE7A-4A48-BF77-2096320C1589}">
      <dgm:prSet/>
      <dgm:spPr/>
      <dgm:t>
        <a:bodyPr/>
        <a:lstStyle/>
        <a:p>
          <a:endParaRPr lang="en-US"/>
        </a:p>
      </dgm:t>
    </dgm:pt>
    <dgm:pt modelId="{206A5A33-AA48-41D0-8BC6-F006B853982D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Contacted the vendor</a:t>
          </a:r>
          <a:endParaRPr lang="en-US" b="1" dirty="0">
            <a:solidFill>
              <a:srgbClr val="00B050"/>
            </a:solidFill>
          </a:endParaRPr>
        </a:p>
      </dgm:t>
    </dgm:pt>
    <dgm:pt modelId="{3CD4452E-6FEC-46E2-9B2D-AD9FD95E47FF}" type="parTrans" cxnId="{55E7C46B-96B9-46DE-897E-05D9273CBB9A}">
      <dgm:prSet/>
      <dgm:spPr/>
      <dgm:t>
        <a:bodyPr/>
        <a:lstStyle/>
        <a:p>
          <a:endParaRPr lang="en-US"/>
        </a:p>
      </dgm:t>
    </dgm:pt>
    <dgm:pt modelId="{B8A5D7E9-E4BB-46B2-9491-40ED5C661E43}" type="sibTrans" cxnId="{55E7C46B-96B9-46DE-897E-05D9273CBB9A}">
      <dgm:prSet/>
      <dgm:spPr/>
      <dgm:t>
        <a:bodyPr/>
        <a:lstStyle/>
        <a:p>
          <a:endParaRPr lang="en-US"/>
        </a:p>
      </dgm:t>
    </dgm:pt>
    <dgm:pt modelId="{B017156F-3F1A-483C-9DE2-B729D1C7AF39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Un-paused the databases</a:t>
          </a:r>
          <a:endParaRPr lang="en-US" b="1" dirty="0">
            <a:solidFill>
              <a:srgbClr val="00B050"/>
            </a:solidFill>
          </a:endParaRPr>
        </a:p>
      </dgm:t>
    </dgm:pt>
    <dgm:pt modelId="{01E412F2-EE40-432F-9BBE-3EAA236BB8D0}" type="parTrans" cxnId="{666C2476-BC76-41F2-8946-8D091C8335A1}">
      <dgm:prSet/>
      <dgm:spPr/>
      <dgm:t>
        <a:bodyPr/>
        <a:lstStyle/>
        <a:p>
          <a:endParaRPr lang="en-US"/>
        </a:p>
      </dgm:t>
    </dgm:pt>
    <dgm:pt modelId="{6C403B33-26EF-4680-9EF1-12E402F98136}" type="sibTrans" cxnId="{666C2476-BC76-41F2-8946-8D091C8335A1}">
      <dgm:prSet/>
      <dgm:spPr/>
      <dgm:t>
        <a:bodyPr/>
        <a:lstStyle/>
        <a:p>
          <a:endParaRPr lang="en-US"/>
        </a:p>
      </dgm:t>
    </dgm:pt>
    <dgm:pt modelId="{1DACFBE3-A6F6-4CE7-A54C-D50F45F91904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Restarted an FEP service</a:t>
          </a:r>
          <a:endParaRPr lang="en-US" b="1" dirty="0">
            <a:solidFill>
              <a:srgbClr val="00B050"/>
            </a:solidFill>
          </a:endParaRPr>
        </a:p>
      </dgm:t>
    </dgm:pt>
    <dgm:pt modelId="{4BC5238E-F92C-4F66-A587-DA19B0FF8F97}" type="parTrans" cxnId="{D7EB280B-BE5E-44CA-ABF1-DB7919ECBE67}">
      <dgm:prSet/>
      <dgm:spPr/>
      <dgm:t>
        <a:bodyPr/>
        <a:lstStyle/>
        <a:p>
          <a:endParaRPr lang="en-US"/>
        </a:p>
      </dgm:t>
    </dgm:pt>
    <dgm:pt modelId="{5B7F7BE2-9F60-444F-B856-2AB4FE083D8F}" type="sibTrans" cxnId="{D7EB280B-BE5E-44CA-ABF1-DB7919ECBE67}">
      <dgm:prSet/>
      <dgm:spPr/>
      <dgm:t>
        <a:bodyPr/>
        <a:lstStyle/>
        <a:p>
          <a:endParaRPr lang="en-US"/>
        </a:p>
      </dgm:t>
    </dgm:pt>
    <dgm:pt modelId="{0646D2EF-A687-4E7C-B829-D29A197F2730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Rebuilt the FEP database</a:t>
          </a:r>
          <a:endParaRPr lang="en-US" b="1" dirty="0">
            <a:solidFill>
              <a:srgbClr val="00B050"/>
            </a:solidFill>
          </a:endParaRPr>
        </a:p>
      </dgm:t>
    </dgm:pt>
    <dgm:pt modelId="{4A8B290C-4A05-4DCE-86CC-7C840B9D5A11}" type="parTrans" cxnId="{26972C81-CDF6-4871-AB5D-9538212FDB9B}">
      <dgm:prSet/>
      <dgm:spPr/>
      <dgm:t>
        <a:bodyPr/>
        <a:lstStyle/>
        <a:p>
          <a:endParaRPr lang="en-US"/>
        </a:p>
      </dgm:t>
    </dgm:pt>
    <dgm:pt modelId="{61C8DC46-AFB5-452B-96DC-A6B2F9EF4A5E}" type="sibTrans" cxnId="{26972C81-CDF6-4871-AB5D-9538212FDB9B}">
      <dgm:prSet/>
      <dgm:spPr/>
      <dgm:t>
        <a:bodyPr/>
        <a:lstStyle/>
        <a:p>
          <a:endParaRPr lang="en-US"/>
        </a:p>
      </dgm:t>
    </dgm:pt>
    <dgm:pt modelId="{CC651C37-09DC-410E-985E-F404704F1C32}">
      <dgm:prSet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Rebuilt the FEP database</a:t>
          </a:r>
          <a:endParaRPr lang="en-US" b="1" dirty="0">
            <a:solidFill>
              <a:srgbClr val="FF0000"/>
            </a:solidFill>
          </a:endParaRPr>
        </a:p>
      </dgm:t>
    </dgm:pt>
    <dgm:pt modelId="{CE072FDD-3485-40C0-B09D-969624463692}" type="parTrans" cxnId="{D1480A10-9ED0-42C1-8BC8-622EC509750F}">
      <dgm:prSet/>
      <dgm:spPr/>
      <dgm:t>
        <a:bodyPr/>
        <a:lstStyle/>
        <a:p>
          <a:endParaRPr lang="en-US"/>
        </a:p>
      </dgm:t>
    </dgm:pt>
    <dgm:pt modelId="{8F360913-CD0F-4AE8-AB0C-90B521EC1D4B}" type="sibTrans" cxnId="{D1480A10-9ED0-42C1-8BC8-622EC509750F}">
      <dgm:prSet/>
      <dgm:spPr/>
      <dgm:t>
        <a:bodyPr/>
        <a:lstStyle/>
        <a:p>
          <a:endParaRPr lang="en-US"/>
        </a:p>
      </dgm:t>
    </dgm:pt>
    <dgm:pt modelId="{3A34D70D-E723-42CF-B7C6-33BBC30DDD9F}" type="pres">
      <dgm:prSet presAssocID="{2A6BF4AF-BC55-4A93-A4D2-3749CDEB7B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479375-6A2A-47D0-A509-0372AE299D1E}" type="pres">
      <dgm:prSet presAssocID="{8B57AF26-C161-4B1B-8ED5-9378D674CF36}" presName="compNode" presStyleCnt="0"/>
      <dgm:spPr/>
    </dgm:pt>
    <dgm:pt modelId="{C217BF4D-8DFE-47CF-A1EE-5D784D78FD98}" type="pres">
      <dgm:prSet presAssocID="{8B57AF26-C161-4B1B-8ED5-9378D674CF36}" presName="aNode" presStyleLbl="bgShp" presStyleIdx="0" presStyleCnt="3"/>
      <dgm:spPr/>
      <dgm:t>
        <a:bodyPr/>
        <a:lstStyle/>
        <a:p>
          <a:endParaRPr lang="en-US"/>
        </a:p>
      </dgm:t>
    </dgm:pt>
    <dgm:pt modelId="{DC3EDF63-2E91-4A30-BEF5-09E874D8C02C}" type="pres">
      <dgm:prSet presAssocID="{8B57AF26-C161-4B1B-8ED5-9378D674CF36}" presName="textNode" presStyleLbl="bgShp" presStyleIdx="0" presStyleCnt="3"/>
      <dgm:spPr/>
      <dgm:t>
        <a:bodyPr/>
        <a:lstStyle/>
        <a:p>
          <a:endParaRPr lang="en-US"/>
        </a:p>
      </dgm:t>
    </dgm:pt>
    <dgm:pt modelId="{B430340B-58FC-46A1-BB91-4FAD50300155}" type="pres">
      <dgm:prSet presAssocID="{8B57AF26-C161-4B1B-8ED5-9378D674CF36}" presName="compChildNode" presStyleCnt="0"/>
      <dgm:spPr/>
    </dgm:pt>
    <dgm:pt modelId="{C4510737-E26E-4578-B0F3-A298A265AC0F}" type="pres">
      <dgm:prSet presAssocID="{8B57AF26-C161-4B1B-8ED5-9378D674CF36}" presName="theInnerList" presStyleCnt="0"/>
      <dgm:spPr/>
    </dgm:pt>
    <dgm:pt modelId="{1C1770C6-C839-4FBE-8F7E-24914474A129}" type="pres">
      <dgm:prSet presAssocID="{6258FFA2-365E-4346-8A4C-B57657FACF6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622D-10FE-4BF1-AA90-4F018770E5CE}" type="pres">
      <dgm:prSet presAssocID="{6258FFA2-365E-4346-8A4C-B57657FACF66}" presName="aSpace2" presStyleCnt="0"/>
      <dgm:spPr/>
    </dgm:pt>
    <dgm:pt modelId="{790F03BA-6DB1-4795-8E5C-051E6556D65C}" type="pres">
      <dgm:prSet presAssocID="{A5F9F016-7CC6-4135-8C33-6B3A821CCE8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DB06F-FD27-499D-8101-5AD9FB769420}" type="pres">
      <dgm:prSet presAssocID="{A5F9F016-7CC6-4135-8C33-6B3A821CCE87}" presName="aSpace2" presStyleCnt="0"/>
      <dgm:spPr/>
    </dgm:pt>
    <dgm:pt modelId="{37229C5F-EBD0-4752-AAB4-7AD4ECE49F50}" type="pres">
      <dgm:prSet presAssocID="{1DACFBE3-A6F6-4CE7-A54C-D50F45F9190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BEE6B-0A99-426A-AD38-B9988C31B9AF}" type="pres">
      <dgm:prSet presAssocID="{1DACFBE3-A6F6-4CE7-A54C-D50F45F91904}" presName="aSpace2" presStyleCnt="0"/>
      <dgm:spPr/>
    </dgm:pt>
    <dgm:pt modelId="{444AB793-C773-43FB-800C-F88F6C753A1E}" type="pres">
      <dgm:prSet presAssocID="{0646D2EF-A687-4E7C-B829-D29A197F2730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C556-0A30-4807-A44A-642735E881F2}" type="pres">
      <dgm:prSet presAssocID="{8B57AF26-C161-4B1B-8ED5-9378D674CF36}" presName="aSpace" presStyleCnt="0"/>
      <dgm:spPr/>
    </dgm:pt>
    <dgm:pt modelId="{81C75ACC-A7D7-4AC4-80C8-A2EA8B69B006}" type="pres">
      <dgm:prSet presAssocID="{0ABF2A54-4B6F-4B2C-9A61-E4A7C982D930}" presName="compNode" presStyleCnt="0"/>
      <dgm:spPr/>
    </dgm:pt>
    <dgm:pt modelId="{21A3963A-B77E-4EDE-BC5A-A8EE573AF858}" type="pres">
      <dgm:prSet presAssocID="{0ABF2A54-4B6F-4B2C-9A61-E4A7C982D930}" presName="aNode" presStyleLbl="bgShp" presStyleIdx="1" presStyleCnt="3"/>
      <dgm:spPr/>
      <dgm:t>
        <a:bodyPr/>
        <a:lstStyle/>
        <a:p>
          <a:endParaRPr lang="en-US"/>
        </a:p>
      </dgm:t>
    </dgm:pt>
    <dgm:pt modelId="{721E432D-8FA7-4D4B-A144-16BAEE63324C}" type="pres">
      <dgm:prSet presAssocID="{0ABF2A54-4B6F-4B2C-9A61-E4A7C982D930}" presName="textNode" presStyleLbl="bgShp" presStyleIdx="1" presStyleCnt="3"/>
      <dgm:spPr/>
      <dgm:t>
        <a:bodyPr/>
        <a:lstStyle/>
        <a:p>
          <a:endParaRPr lang="en-US"/>
        </a:p>
      </dgm:t>
    </dgm:pt>
    <dgm:pt modelId="{532BDA91-93D2-4A21-A853-DBF69B637D53}" type="pres">
      <dgm:prSet presAssocID="{0ABF2A54-4B6F-4B2C-9A61-E4A7C982D930}" presName="compChildNode" presStyleCnt="0"/>
      <dgm:spPr/>
    </dgm:pt>
    <dgm:pt modelId="{8A772528-7111-4117-AFA0-484F06852992}" type="pres">
      <dgm:prSet presAssocID="{0ABF2A54-4B6F-4B2C-9A61-E4A7C982D930}" presName="theInnerList" presStyleCnt="0"/>
      <dgm:spPr/>
    </dgm:pt>
    <dgm:pt modelId="{67F8A8F7-B2E8-42B3-B3CF-7D765AAD1FBB}" type="pres">
      <dgm:prSet presAssocID="{73D62C8C-354C-4E3E-91F1-C268FD67E074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5F84B-6266-4E8E-848C-41540B78A15A}" type="pres">
      <dgm:prSet presAssocID="{73D62C8C-354C-4E3E-91F1-C268FD67E074}" presName="aSpace2" presStyleCnt="0"/>
      <dgm:spPr/>
    </dgm:pt>
    <dgm:pt modelId="{CB5E55F0-79D4-49C9-BCCB-C60AF1C4DDF1}" type="pres">
      <dgm:prSet presAssocID="{6C3A9035-5995-4D39-9942-7FA2FCC4D81D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0FDE0-8C37-42D6-A953-03826C164429}" type="pres">
      <dgm:prSet presAssocID="{6C3A9035-5995-4D39-9942-7FA2FCC4D81D}" presName="aSpace2" presStyleCnt="0"/>
      <dgm:spPr/>
    </dgm:pt>
    <dgm:pt modelId="{68B2A111-93F5-4866-A025-F91C55D89980}" type="pres">
      <dgm:prSet presAssocID="{CC651C37-09DC-410E-985E-F404704F1C3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F5F8-DD80-42EB-A997-AE33BFA74081}" type="pres">
      <dgm:prSet presAssocID="{0ABF2A54-4B6F-4B2C-9A61-E4A7C982D930}" presName="aSpace" presStyleCnt="0"/>
      <dgm:spPr/>
    </dgm:pt>
    <dgm:pt modelId="{1E0B3D67-4C27-4BB4-BA8A-629A57099F0F}" type="pres">
      <dgm:prSet presAssocID="{8904F7B9-FBC5-4B05-AEE4-954679AA8413}" presName="compNode" presStyleCnt="0"/>
      <dgm:spPr/>
    </dgm:pt>
    <dgm:pt modelId="{6E44DCF0-2CA5-4084-88CB-BD641121F9FD}" type="pres">
      <dgm:prSet presAssocID="{8904F7B9-FBC5-4B05-AEE4-954679AA8413}" presName="aNode" presStyleLbl="bgShp" presStyleIdx="2" presStyleCnt="3" custLinFactNeighborX="911" custLinFactNeighborY="-622"/>
      <dgm:spPr/>
      <dgm:t>
        <a:bodyPr/>
        <a:lstStyle/>
        <a:p>
          <a:endParaRPr lang="en-US"/>
        </a:p>
      </dgm:t>
    </dgm:pt>
    <dgm:pt modelId="{D6081381-49F8-459C-B52E-15717B4F339A}" type="pres">
      <dgm:prSet presAssocID="{8904F7B9-FBC5-4B05-AEE4-954679AA8413}" presName="textNode" presStyleLbl="bgShp" presStyleIdx="2" presStyleCnt="3"/>
      <dgm:spPr/>
      <dgm:t>
        <a:bodyPr/>
        <a:lstStyle/>
        <a:p>
          <a:endParaRPr lang="en-US"/>
        </a:p>
      </dgm:t>
    </dgm:pt>
    <dgm:pt modelId="{F24A8CD5-6E28-47C6-BD18-C40B177A64F1}" type="pres">
      <dgm:prSet presAssocID="{8904F7B9-FBC5-4B05-AEE4-954679AA8413}" presName="compChildNode" presStyleCnt="0"/>
      <dgm:spPr/>
    </dgm:pt>
    <dgm:pt modelId="{0E2D8169-79B1-4C5B-AF59-0B57E7B56820}" type="pres">
      <dgm:prSet presAssocID="{8904F7B9-FBC5-4B05-AEE4-954679AA8413}" presName="theInnerList" presStyleCnt="0"/>
      <dgm:spPr/>
    </dgm:pt>
    <dgm:pt modelId="{AB8051BD-40B5-4D70-AD35-EA2C6741FAE4}" type="pres">
      <dgm:prSet presAssocID="{206A5A33-AA48-41D0-8BC6-F006B853982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AE4A3-DB20-45CD-B98C-6E390A1FCDBE}" type="pres">
      <dgm:prSet presAssocID="{206A5A33-AA48-41D0-8BC6-F006B853982D}" presName="aSpace2" presStyleCnt="0"/>
      <dgm:spPr/>
    </dgm:pt>
    <dgm:pt modelId="{B4056770-4FFE-4620-A1E6-CF5F39B51DE9}" type="pres">
      <dgm:prSet presAssocID="{B017156F-3F1A-483C-9DE2-B729D1C7AF39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99445-A6AE-4F2B-9D30-4BE6C025F949}" srcId="{2A6BF4AF-BC55-4A93-A4D2-3749CDEB7BA6}" destId="{8B57AF26-C161-4B1B-8ED5-9378D674CF36}" srcOrd="0" destOrd="0" parTransId="{195DD5F3-F73F-4E2A-975E-794B86EB502C}" sibTransId="{3AC6B9B0-2B51-4C8D-BA6F-5AE0A796DF0D}"/>
    <dgm:cxn modelId="{D1480A10-9ED0-42C1-8BC8-622EC509750F}" srcId="{0ABF2A54-4B6F-4B2C-9A61-E4A7C982D930}" destId="{CC651C37-09DC-410E-985E-F404704F1C32}" srcOrd="2" destOrd="0" parTransId="{CE072FDD-3485-40C0-B09D-969624463692}" sibTransId="{8F360913-CD0F-4AE8-AB0C-90B521EC1D4B}"/>
    <dgm:cxn modelId="{711262C1-5203-42B4-A4CB-36AA0CB7BFC8}" srcId="{8B57AF26-C161-4B1B-8ED5-9378D674CF36}" destId="{A5F9F016-7CC6-4135-8C33-6B3A821CCE87}" srcOrd="1" destOrd="0" parTransId="{7B68322D-3F8B-480A-9613-0DD10777D8E6}" sibTransId="{83A60B75-5831-4C79-B0CF-86E62284E8A6}"/>
    <dgm:cxn modelId="{DF142464-C85C-4A88-98B9-60F9014E47E8}" srcId="{2A6BF4AF-BC55-4A93-A4D2-3749CDEB7BA6}" destId="{0ABF2A54-4B6F-4B2C-9A61-E4A7C982D930}" srcOrd="1" destOrd="0" parTransId="{89531668-410B-4801-B488-309A92D91DA4}" sibTransId="{EC03984B-B91E-4334-8767-35F80B5E043B}"/>
    <dgm:cxn modelId="{7299F8F4-812E-4CA3-81AD-ACA7DBBCB8C6}" type="presOf" srcId="{A5F9F016-7CC6-4135-8C33-6B3A821CCE87}" destId="{790F03BA-6DB1-4795-8E5C-051E6556D65C}" srcOrd="0" destOrd="0" presId="urn:microsoft.com/office/officeart/2005/8/layout/lProcess2"/>
    <dgm:cxn modelId="{B47AFE56-44BF-4391-957C-492FBC3EE89D}" srcId="{0ABF2A54-4B6F-4B2C-9A61-E4A7C982D930}" destId="{73D62C8C-354C-4E3E-91F1-C268FD67E074}" srcOrd="0" destOrd="0" parTransId="{8DB2FFF4-1551-48AF-AC10-B194827E76EC}" sibTransId="{65565B02-E010-4D3C-AED8-AFD8ACC45C45}"/>
    <dgm:cxn modelId="{923F4527-80CA-44F8-8C72-FFCEDDBCFB49}" type="presOf" srcId="{206A5A33-AA48-41D0-8BC6-F006B853982D}" destId="{AB8051BD-40B5-4D70-AD35-EA2C6741FAE4}" srcOrd="0" destOrd="0" presId="urn:microsoft.com/office/officeart/2005/8/layout/lProcess2"/>
    <dgm:cxn modelId="{0858F99F-8F9B-4F7E-928B-DC93B0B7EA81}" type="presOf" srcId="{0ABF2A54-4B6F-4B2C-9A61-E4A7C982D930}" destId="{721E432D-8FA7-4D4B-A144-16BAEE63324C}" srcOrd="1" destOrd="0" presId="urn:microsoft.com/office/officeart/2005/8/layout/lProcess2"/>
    <dgm:cxn modelId="{666C2476-BC76-41F2-8946-8D091C8335A1}" srcId="{8904F7B9-FBC5-4B05-AEE4-954679AA8413}" destId="{B017156F-3F1A-483C-9DE2-B729D1C7AF39}" srcOrd="1" destOrd="0" parTransId="{01E412F2-EE40-432F-9BBE-3EAA236BB8D0}" sibTransId="{6C403B33-26EF-4680-9EF1-12E402F98136}"/>
    <dgm:cxn modelId="{55E7C46B-96B9-46DE-897E-05D9273CBB9A}" srcId="{8904F7B9-FBC5-4B05-AEE4-954679AA8413}" destId="{206A5A33-AA48-41D0-8BC6-F006B853982D}" srcOrd="0" destOrd="0" parTransId="{3CD4452E-6FEC-46E2-9B2D-AD9FD95E47FF}" sibTransId="{B8A5D7E9-E4BB-46B2-9491-40ED5C661E43}"/>
    <dgm:cxn modelId="{5DC12E68-8976-4D8D-89DF-7B5FFB7CB114}" type="presOf" srcId="{6258FFA2-365E-4346-8A4C-B57657FACF66}" destId="{1C1770C6-C839-4FBE-8F7E-24914474A129}" srcOrd="0" destOrd="0" presId="urn:microsoft.com/office/officeart/2005/8/layout/lProcess2"/>
    <dgm:cxn modelId="{94289C63-FFCA-4C73-894D-E3405211E11B}" type="presOf" srcId="{6C3A9035-5995-4D39-9942-7FA2FCC4D81D}" destId="{CB5E55F0-79D4-49C9-BCCB-C60AF1C4DDF1}" srcOrd="0" destOrd="0" presId="urn:microsoft.com/office/officeart/2005/8/layout/lProcess2"/>
    <dgm:cxn modelId="{B044BC8C-8573-48F8-9250-AC10272849A6}" srcId="{8B57AF26-C161-4B1B-8ED5-9378D674CF36}" destId="{6258FFA2-365E-4346-8A4C-B57657FACF66}" srcOrd="0" destOrd="0" parTransId="{72BF6CD3-37A2-4B1F-A4B5-84CF818C66CF}" sibTransId="{6A948620-929E-41B0-AC16-ED5888903485}"/>
    <dgm:cxn modelId="{F2C0DCF4-E91A-46EF-9C07-5541CB74E6C7}" type="presOf" srcId="{8904F7B9-FBC5-4B05-AEE4-954679AA8413}" destId="{6E44DCF0-2CA5-4084-88CB-BD641121F9FD}" srcOrd="0" destOrd="0" presId="urn:microsoft.com/office/officeart/2005/8/layout/lProcess2"/>
    <dgm:cxn modelId="{22B17F5F-BCE7-448F-99BD-76E279ECABDE}" type="presOf" srcId="{73D62C8C-354C-4E3E-91F1-C268FD67E074}" destId="{67F8A8F7-B2E8-42B3-B3CF-7D765AAD1FBB}" srcOrd="0" destOrd="0" presId="urn:microsoft.com/office/officeart/2005/8/layout/lProcess2"/>
    <dgm:cxn modelId="{C86A0220-92D7-45F2-A87C-70369CC00529}" type="presOf" srcId="{1DACFBE3-A6F6-4CE7-A54C-D50F45F91904}" destId="{37229C5F-EBD0-4752-AAB4-7AD4ECE49F50}" srcOrd="0" destOrd="0" presId="urn:microsoft.com/office/officeart/2005/8/layout/lProcess2"/>
    <dgm:cxn modelId="{370CDAD9-BE7A-4A48-BF77-2096320C1589}" srcId="{2A6BF4AF-BC55-4A93-A4D2-3749CDEB7BA6}" destId="{8904F7B9-FBC5-4B05-AEE4-954679AA8413}" srcOrd="2" destOrd="0" parTransId="{83C441BE-887E-46E8-A937-C43EC54A426E}" sibTransId="{E1B4E88F-2ACF-4F63-8C3C-6723C10F21BE}"/>
    <dgm:cxn modelId="{AE7934C9-4C02-4893-8B00-22CEE6E65DE0}" srcId="{0ABF2A54-4B6F-4B2C-9A61-E4A7C982D930}" destId="{6C3A9035-5995-4D39-9942-7FA2FCC4D81D}" srcOrd="1" destOrd="0" parTransId="{5C266FDD-804B-4D8E-B74B-63CC01BFFF6F}" sibTransId="{213CDB51-E7D4-411A-AC5F-24371869FAF4}"/>
    <dgm:cxn modelId="{1BD29B80-711C-43A2-AFD3-222993080E84}" type="presOf" srcId="{8B57AF26-C161-4B1B-8ED5-9378D674CF36}" destId="{C217BF4D-8DFE-47CF-A1EE-5D784D78FD98}" srcOrd="0" destOrd="0" presId="urn:microsoft.com/office/officeart/2005/8/layout/lProcess2"/>
    <dgm:cxn modelId="{281968E0-11D3-43CC-84BE-5D18E8305352}" type="presOf" srcId="{0646D2EF-A687-4E7C-B829-D29A197F2730}" destId="{444AB793-C773-43FB-800C-F88F6C753A1E}" srcOrd="0" destOrd="0" presId="urn:microsoft.com/office/officeart/2005/8/layout/lProcess2"/>
    <dgm:cxn modelId="{F7C4FAAB-E42F-4191-9939-605A4DCE28E3}" type="presOf" srcId="{B017156F-3F1A-483C-9DE2-B729D1C7AF39}" destId="{B4056770-4FFE-4620-A1E6-CF5F39B51DE9}" srcOrd="0" destOrd="0" presId="urn:microsoft.com/office/officeart/2005/8/layout/lProcess2"/>
    <dgm:cxn modelId="{26972C81-CDF6-4871-AB5D-9538212FDB9B}" srcId="{8B57AF26-C161-4B1B-8ED5-9378D674CF36}" destId="{0646D2EF-A687-4E7C-B829-D29A197F2730}" srcOrd="3" destOrd="0" parTransId="{4A8B290C-4A05-4DCE-86CC-7C840B9D5A11}" sibTransId="{61C8DC46-AFB5-452B-96DC-A6B2F9EF4A5E}"/>
    <dgm:cxn modelId="{5A4C96A5-0808-4430-94F6-3AA33441B42A}" type="presOf" srcId="{8904F7B9-FBC5-4B05-AEE4-954679AA8413}" destId="{D6081381-49F8-459C-B52E-15717B4F339A}" srcOrd="1" destOrd="0" presId="urn:microsoft.com/office/officeart/2005/8/layout/lProcess2"/>
    <dgm:cxn modelId="{26B11CAF-ECEB-4F77-B5CE-0B5C3BE61B4C}" type="presOf" srcId="{CC651C37-09DC-410E-985E-F404704F1C32}" destId="{68B2A111-93F5-4866-A025-F91C55D89980}" srcOrd="0" destOrd="0" presId="urn:microsoft.com/office/officeart/2005/8/layout/lProcess2"/>
    <dgm:cxn modelId="{D7EB280B-BE5E-44CA-ABF1-DB7919ECBE67}" srcId="{8B57AF26-C161-4B1B-8ED5-9378D674CF36}" destId="{1DACFBE3-A6F6-4CE7-A54C-D50F45F91904}" srcOrd="2" destOrd="0" parTransId="{4BC5238E-F92C-4F66-A587-DA19B0FF8F97}" sibTransId="{5B7F7BE2-9F60-444F-B856-2AB4FE083D8F}"/>
    <dgm:cxn modelId="{545A0D2E-63DE-4E41-BBA9-2C80F4EFCF33}" type="presOf" srcId="{8B57AF26-C161-4B1B-8ED5-9378D674CF36}" destId="{DC3EDF63-2E91-4A30-BEF5-09E874D8C02C}" srcOrd="1" destOrd="0" presId="urn:microsoft.com/office/officeart/2005/8/layout/lProcess2"/>
    <dgm:cxn modelId="{BB69E314-2B5D-49C2-AFA2-6726D81AA4CC}" type="presOf" srcId="{2A6BF4AF-BC55-4A93-A4D2-3749CDEB7BA6}" destId="{3A34D70D-E723-42CF-B7C6-33BBC30DDD9F}" srcOrd="0" destOrd="0" presId="urn:microsoft.com/office/officeart/2005/8/layout/lProcess2"/>
    <dgm:cxn modelId="{D7048C1B-0BAC-4C62-8F57-495A2F97A4B6}" type="presOf" srcId="{0ABF2A54-4B6F-4B2C-9A61-E4A7C982D930}" destId="{21A3963A-B77E-4EDE-BC5A-A8EE573AF858}" srcOrd="0" destOrd="0" presId="urn:microsoft.com/office/officeart/2005/8/layout/lProcess2"/>
    <dgm:cxn modelId="{7C546AD4-CCCC-4A22-98F0-8F2D33214579}" type="presParOf" srcId="{3A34D70D-E723-42CF-B7C6-33BBC30DDD9F}" destId="{04479375-6A2A-47D0-A509-0372AE299D1E}" srcOrd="0" destOrd="0" presId="urn:microsoft.com/office/officeart/2005/8/layout/lProcess2"/>
    <dgm:cxn modelId="{0ACBCC98-C4FF-4BC7-918D-223E44B57CF5}" type="presParOf" srcId="{04479375-6A2A-47D0-A509-0372AE299D1E}" destId="{C217BF4D-8DFE-47CF-A1EE-5D784D78FD98}" srcOrd="0" destOrd="0" presId="urn:microsoft.com/office/officeart/2005/8/layout/lProcess2"/>
    <dgm:cxn modelId="{B0B9C64D-FBF6-47AE-86E7-613E5850C2A7}" type="presParOf" srcId="{04479375-6A2A-47D0-A509-0372AE299D1E}" destId="{DC3EDF63-2E91-4A30-BEF5-09E874D8C02C}" srcOrd="1" destOrd="0" presId="urn:microsoft.com/office/officeart/2005/8/layout/lProcess2"/>
    <dgm:cxn modelId="{60406289-A8D1-4FA4-B0CD-4FF57CC4A22B}" type="presParOf" srcId="{04479375-6A2A-47D0-A509-0372AE299D1E}" destId="{B430340B-58FC-46A1-BB91-4FAD50300155}" srcOrd="2" destOrd="0" presId="urn:microsoft.com/office/officeart/2005/8/layout/lProcess2"/>
    <dgm:cxn modelId="{EA3C32DE-FE5F-4745-9569-9706C0C40B5E}" type="presParOf" srcId="{B430340B-58FC-46A1-BB91-4FAD50300155}" destId="{C4510737-E26E-4578-B0F3-A298A265AC0F}" srcOrd="0" destOrd="0" presId="urn:microsoft.com/office/officeart/2005/8/layout/lProcess2"/>
    <dgm:cxn modelId="{AC819913-09D2-4CA0-89CB-545FAB4F59F8}" type="presParOf" srcId="{C4510737-E26E-4578-B0F3-A298A265AC0F}" destId="{1C1770C6-C839-4FBE-8F7E-24914474A129}" srcOrd="0" destOrd="0" presId="urn:microsoft.com/office/officeart/2005/8/layout/lProcess2"/>
    <dgm:cxn modelId="{5D7CD229-BF41-45C3-8705-82CEC6D3DE7F}" type="presParOf" srcId="{C4510737-E26E-4578-B0F3-A298A265AC0F}" destId="{32D1622D-10FE-4BF1-AA90-4F018770E5CE}" srcOrd="1" destOrd="0" presId="urn:microsoft.com/office/officeart/2005/8/layout/lProcess2"/>
    <dgm:cxn modelId="{1F7D6795-ED1E-4EB0-9CCB-F611845A137D}" type="presParOf" srcId="{C4510737-E26E-4578-B0F3-A298A265AC0F}" destId="{790F03BA-6DB1-4795-8E5C-051E6556D65C}" srcOrd="2" destOrd="0" presId="urn:microsoft.com/office/officeart/2005/8/layout/lProcess2"/>
    <dgm:cxn modelId="{98C2AAD1-4AD0-4C13-811B-E5594B6E210D}" type="presParOf" srcId="{C4510737-E26E-4578-B0F3-A298A265AC0F}" destId="{D3DDB06F-FD27-499D-8101-5AD9FB769420}" srcOrd="3" destOrd="0" presId="urn:microsoft.com/office/officeart/2005/8/layout/lProcess2"/>
    <dgm:cxn modelId="{F0984F72-7FA0-4267-9CA9-B9F90EDA96BC}" type="presParOf" srcId="{C4510737-E26E-4578-B0F3-A298A265AC0F}" destId="{37229C5F-EBD0-4752-AAB4-7AD4ECE49F50}" srcOrd="4" destOrd="0" presId="urn:microsoft.com/office/officeart/2005/8/layout/lProcess2"/>
    <dgm:cxn modelId="{9D0BDB11-07BA-46E5-8507-42AE6EEE3FE3}" type="presParOf" srcId="{C4510737-E26E-4578-B0F3-A298A265AC0F}" destId="{8BABEE6B-0A99-426A-AD38-B9988C31B9AF}" srcOrd="5" destOrd="0" presId="urn:microsoft.com/office/officeart/2005/8/layout/lProcess2"/>
    <dgm:cxn modelId="{35BB41B9-5FFC-4354-9441-9F5185D9509B}" type="presParOf" srcId="{C4510737-E26E-4578-B0F3-A298A265AC0F}" destId="{444AB793-C773-43FB-800C-F88F6C753A1E}" srcOrd="6" destOrd="0" presId="urn:microsoft.com/office/officeart/2005/8/layout/lProcess2"/>
    <dgm:cxn modelId="{6E99D1B4-9616-4BB1-88E8-A3DDDC282F5B}" type="presParOf" srcId="{3A34D70D-E723-42CF-B7C6-33BBC30DDD9F}" destId="{B1D6C556-0A30-4807-A44A-642735E881F2}" srcOrd="1" destOrd="0" presId="urn:microsoft.com/office/officeart/2005/8/layout/lProcess2"/>
    <dgm:cxn modelId="{B4AD8F25-408E-4CE4-A61E-57CCCCA314B7}" type="presParOf" srcId="{3A34D70D-E723-42CF-B7C6-33BBC30DDD9F}" destId="{81C75ACC-A7D7-4AC4-80C8-A2EA8B69B006}" srcOrd="2" destOrd="0" presId="urn:microsoft.com/office/officeart/2005/8/layout/lProcess2"/>
    <dgm:cxn modelId="{723FB2C1-0BCD-49B7-8D54-BE632D3462BE}" type="presParOf" srcId="{81C75ACC-A7D7-4AC4-80C8-A2EA8B69B006}" destId="{21A3963A-B77E-4EDE-BC5A-A8EE573AF858}" srcOrd="0" destOrd="0" presId="urn:microsoft.com/office/officeart/2005/8/layout/lProcess2"/>
    <dgm:cxn modelId="{7DDEB2EF-87F1-4F38-A463-A8A084170485}" type="presParOf" srcId="{81C75ACC-A7D7-4AC4-80C8-A2EA8B69B006}" destId="{721E432D-8FA7-4D4B-A144-16BAEE63324C}" srcOrd="1" destOrd="0" presId="urn:microsoft.com/office/officeart/2005/8/layout/lProcess2"/>
    <dgm:cxn modelId="{2AB30990-1A89-4720-9265-CF777BC384C9}" type="presParOf" srcId="{81C75ACC-A7D7-4AC4-80C8-A2EA8B69B006}" destId="{532BDA91-93D2-4A21-A853-DBF69B637D53}" srcOrd="2" destOrd="0" presId="urn:microsoft.com/office/officeart/2005/8/layout/lProcess2"/>
    <dgm:cxn modelId="{B438603B-1825-4FC6-A3D0-FBE484F26480}" type="presParOf" srcId="{532BDA91-93D2-4A21-A853-DBF69B637D53}" destId="{8A772528-7111-4117-AFA0-484F06852992}" srcOrd="0" destOrd="0" presId="urn:microsoft.com/office/officeart/2005/8/layout/lProcess2"/>
    <dgm:cxn modelId="{C9C852BB-B9B0-4C3D-BCCE-665ABD14391C}" type="presParOf" srcId="{8A772528-7111-4117-AFA0-484F06852992}" destId="{67F8A8F7-B2E8-42B3-B3CF-7D765AAD1FBB}" srcOrd="0" destOrd="0" presId="urn:microsoft.com/office/officeart/2005/8/layout/lProcess2"/>
    <dgm:cxn modelId="{C7612D59-0513-4411-96D1-99CF496EBEA8}" type="presParOf" srcId="{8A772528-7111-4117-AFA0-484F06852992}" destId="{E245F84B-6266-4E8E-848C-41540B78A15A}" srcOrd="1" destOrd="0" presId="urn:microsoft.com/office/officeart/2005/8/layout/lProcess2"/>
    <dgm:cxn modelId="{6E70B3BC-0C6B-4831-98AD-DD1E57D757A3}" type="presParOf" srcId="{8A772528-7111-4117-AFA0-484F06852992}" destId="{CB5E55F0-79D4-49C9-BCCB-C60AF1C4DDF1}" srcOrd="2" destOrd="0" presId="urn:microsoft.com/office/officeart/2005/8/layout/lProcess2"/>
    <dgm:cxn modelId="{A7049C28-7C0A-4385-9001-5B4530C027FE}" type="presParOf" srcId="{8A772528-7111-4117-AFA0-484F06852992}" destId="{5A50FDE0-8C37-42D6-A953-03826C164429}" srcOrd="3" destOrd="0" presId="urn:microsoft.com/office/officeart/2005/8/layout/lProcess2"/>
    <dgm:cxn modelId="{4E346F8F-7085-4BCB-9744-F6183A4CCECD}" type="presParOf" srcId="{8A772528-7111-4117-AFA0-484F06852992}" destId="{68B2A111-93F5-4866-A025-F91C55D89980}" srcOrd="4" destOrd="0" presId="urn:microsoft.com/office/officeart/2005/8/layout/lProcess2"/>
    <dgm:cxn modelId="{521C8CEF-4439-4F83-9628-1876D2C977EA}" type="presParOf" srcId="{3A34D70D-E723-42CF-B7C6-33BBC30DDD9F}" destId="{49D8F5F8-DD80-42EB-A997-AE33BFA74081}" srcOrd="3" destOrd="0" presId="urn:microsoft.com/office/officeart/2005/8/layout/lProcess2"/>
    <dgm:cxn modelId="{2B72B776-9F9D-4A00-913C-64958E302BD5}" type="presParOf" srcId="{3A34D70D-E723-42CF-B7C6-33BBC30DDD9F}" destId="{1E0B3D67-4C27-4BB4-BA8A-629A57099F0F}" srcOrd="4" destOrd="0" presId="urn:microsoft.com/office/officeart/2005/8/layout/lProcess2"/>
    <dgm:cxn modelId="{C9549459-189C-4C11-A1A7-0445D814B689}" type="presParOf" srcId="{1E0B3D67-4C27-4BB4-BA8A-629A57099F0F}" destId="{6E44DCF0-2CA5-4084-88CB-BD641121F9FD}" srcOrd="0" destOrd="0" presId="urn:microsoft.com/office/officeart/2005/8/layout/lProcess2"/>
    <dgm:cxn modelId="{0228D262-0ED1-44D9-B876-E519C09ABB59}" type="presParOf" srcId="{1E0B3D67-4C27-4BB4-BA8A-629A57099F0F}" destId="{D6081381-49F8-459C-B52E-15717B4F339A}" srcOrd="1" destOrd="0" presId="urn:microsoft.com/office/officeart/2005/8/layout/lProcess2"/>
    <dgm:cxn modelId="{D0275CAD-1140-476D-A19F-56CD07F8C7B2}" type="presParOf" srcId="{1E0B3D67-4C27-4BB4-BA8A-629A57099F0F}" destId="{F24A8CD5-6E28-47C6-BD18-C40B177A64F1}" srcOrd="2" destOrd="0" presId="urn:microsoft.com/office/officeart/2005/8/layout/lProcess2"/>
    <dgm:cxn modelId="{C1623CE1-C972-4968-B75B-7F2B76818C5A}" type="presParOf" srcId="{F24A8CD5-6E28-47C6-BD18-C40B177A64F1}" destId="{0E2D8169-79B1-4C5B-AF59-0B57E7B56820}" srcOrd="0" destOrd="0" presId="urn:microsoft.com/office/officeart/2005/8/layout/lProcess2"/>
    <dgm:cxn modelId="{44F61A5B-3DAA-4217-8228-3C59F7FBFBC4}" type="presParOf" srcId="{0E2D8169-79B1-4C5B-AF59-0B57E7B56820}" destId="{AB8051BD-40B5-4D70-AD35-EA2C6741FAE4}" srcOrd="0" destOrd="0" presId="urn:microsoft.com/office/officeart/2005/8/layout/lProcess2"/>
    <dgm:cxn modelId="{7FEB795B-2052-4494-80F7-27D8971F469F}" type="presParOf" srcId="{0E2D8169-79B1-4C5B-AF59-0B57E7B56820}" destId="{171AE4A3-DB20-45CD-B98C-6E390A1FCDBE}" srcOrd="1" destOrd="0" presId="urn:microsoft.com/office/officeart/2005/8/layout/lProcess2"/>
    <dgm:cxn modelId="{202E4740-328B-4C41-9A4B-9562410603FF}" type="presParOf" srcId="{0E2D8169-79B1-4C5B-AF59-0B57E7B56820}" destId="{B4056770-4FFE-4620-A1E6-CF5F39B51DE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BF433-FF3B-49A3-BD27-CF1D10F4FC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180C3-4A94-46C5-BBFC-B88D7D84E532}">
      <dgm:prSet phldrT="[Text]"/>
      <dgm:spPr/>
      <dgm:t>
        <a:bodyPr/>
        <a:lstStyle/>
        <a:p>
          <a:r>
            <a:rPr lang="en-US" dirty="0" smtClean="0"/>
            <a:t>Pre Deployment</a:t>
          </a:r>
          <a:endParaRPr lang="en-US" dirty="0"/>
        </a:p>
      </dgm:t>
    </dgm:pt>
    <dgm:pt modelId="{1AF5C934-BCA0-4D97-A394-1F5969826974}" type="parTrans" cxnId="{14FC4F15-75EA-418D-95E2-F6CB5C9CC422}">
      <dgm:prSet/>
      <dgm:spPr/>
      <dgm:t>
        <a:bodyPr/>
        <a:lstStyle/>
        <a:p>
          <a:endParaRPr lang="en-US"/>
        </a:p>
      </dgm:t>
    </dgm:pt>
    <dgm:pt modelId="{0E3D0A7E-2179-4529-BB6E-0948AF86E321}" type="sibTrans" cxnId="{14FC4F15-75EA-418D-95E2-F6CB5C9CC422}">
      <dgm:prSet/>
      <dgm:spPr/>
      <dgm:t>
        <a:bodyPr/>
        <a:lstStyle/>
        <a:p>
          <a:endParaRPr lang="en-US"/>
        </a:p>
      </dgm:t>
    </dgm:pt>
    <dgm:pt modelId="{65E862DB-BD7F-467A-976C-0090A70EE658}">
      <dgm:prSet phldrT="[Text]" custT="1"/>
      <dgm:spPr/>
      <dgm:t>
        <a:bodyPr/>
        <a:lstStyle/>
        <a:p>
          <a:r>
            <a:rPr lang="en-US" sz="1800" dirty="0" smtClean="0"/>
            <a:t>Test pre-effort checks, promotion steps and post-effort checks in a non-production environment(s) </a:t>
          </a:r>
          <a:endParaRPr lang="en-US" sz="1800" dirty="0"/>
        </a:p>
      </dgm:t>
    </dgm:pt>
    <dgm:pt modelId="{40299873-8E81-48AF-B884-E610643511DA}" type="parTrans" cxnId="{F2C39769-7498-4A0A-9405-7BC0AB544ACC}">
      <dgm:prSet/>
      <dgm:spPr/>
      <dgm:t>
        <a:bodyPr/>
        <a:lstStyle/>
        <a:p>
          <a:endParaRPr lang="en-US"/>
        </a:p>
      </dgm:t>
    </dgm:pt>
    <dgm:pt modelId="{406DBB15-9545-432E-9D48-519923D1F686}" type="sibTrans" cxnId="{F2C39769-7498-4A0A-9405-7BC0AB544ACC}">
      <dgm:prSet/>
      <dgm:spPr/>
      <dgm:t>
        <a:bodyPr/>
        <a:lstStyle/>
        <a:p>
          <a:endParaRPr lang="en-US"/>
        </a:p>
      </dgm:t>
    </dgm:pt>
    <dgm:pt modelId="{A9B4C79F-ACC7-4150-B422-307648C499EF}">
      <dgm:prSet phldrT="[Text]" custT="1"/>
      <dgm:spPr/>
      <dgm:t>
        <a:bodyPr/>
        <a:lstStyle/>
        <a:p>
          <a:r>
            <a:rPr lang="en-US" sz="1800" dirty="0" smtClean="0"/>
            <a:t>Build and implement a list of checks to ensure all processes </a:t>
          </a:r>
          <a:endParaRPr lang="en-US" sz="1800" dirty="0"/>
        </a:p>
      </dgm:t>
    </dgm:pt>
    <dgm:pt modelId="{15C26EBD-D564-4DB6-B9E8-9F57F196E040}" type="parTrans" cxnId="{EE727C92-B8B0-4532-A166-4816800522C3}">
      <dgm:prSet/>
      <dgm:spPr/>
      <dgm:t>
        <a:bodyPr/>
        <a:lstStyle/>
        <a:p>
          <a:endParaRPr lang="en-US"/>
        </a:p>
      </dgm:t>
    </dgm:pt>
    <dgm:pt modelId="{97CAD6F9-23D7-4536-A42D-CB3E61317562}" type="sibTrans" cxnId="{EE727C92-B8B0-4532-A166-4816800522C3}">
      <dgm:prSet/>
      <dgm:spPr/>
      <dgm:t>
        <a:bodyPr/>
        <a:lstStyle/>
        <a:p>
          <a:endParaRPr lang="en-US"/>
        </a:p>
      </dgm:t>
    </dgm:pt>
    <dgm:pt modelId="{35F7C2FF-FACE-43CA-83D9-376D33DB62B9}">
      <dgm:prSet phldrT="[Text]"/>
      <dgm:spPr/>
      <dgm:t>
        <a:bodyPr/>
        <a:lstStyle/>
        <a:p>
          <a:r>
            <a:rPr lang="en-US" dirty="0" smtClean="0"/>
            <a:t>During Deployment</a:t>
          </a:r>
          <a:endParaRPr lang="en-US" dirty="0"/>
        </a:p>
      </dgm:t>
    </dgm:pt>
    <dgm:pt modelId="{566DEA64-9378-449C-A29C-CD41BFA0B222}" type="parTrans" cxnId="{CB19F2A2-5BD6-461C-B054-4B0C40F78BC3}">
      <dgm:prSet/>
      <dgm:spPr/>
      <dgm:t>
        <a:bodyPr/>
        <a:lstStyle/>
        <a:p>
          <a:endParaRPr lang="en-US"/>
        </a:p>
      </dgm:t>
    </dgm:pt>
    <dgm:pt modelId="{B6CAF732-9F87-4008-A02F-4C3971739E6F}" type="sibTrans" cxnId="{CB19F2A2-5BD6-461C-B054-4B0C40F78BC3}">
      <dgm:prSet/>
      <dgm:spPr/>
      <dgm:t>
        <a:bodyPr/>
        <a:lstStyle/>
        <a:p>
          <a:endParaRPr lang="en-US"/>
        </a:p>
      </dgm:t>
    </dgm:pt>
    <dgm:pt modelId="{2F25F5B2-CCA6-4770-BBBC-3EE5C624E15D}">
      <dgm:prSet phldrT="[Text]" custT="1"/>
      <dgm:spPr/>
      <dgm:t>
        <a:bodyPr/>
        <a:lstStyle/>
        <a:p>
          <a:r>
            <a:rPr lang="en-US" sz="1800" dirty="0" smtClean="0"/>
            <a:t>Develop and implement alarming/indications to monitor the process</a:t>
          </a:r>
          <a:endParaRPr lang="en-US" sz="1800" dirty="0"/>
        </a:p>
      </dgm:t>
    </dgm:pt>
    <dgm:pt modelId="{42CB4E3A-311B-48BD-B95B-64665EDC854B}" type="parTrans" cxnId="{83C6B09A-D04A-421B-BF12-1F6694E19C47}">
      <dgm:prSet/>
      <dgm:spPr/>
      <dgm:t>
        <a:bodyPr/>
        <a:lstStyle/>
        <a:p>
          <a:endParaRPr lang="en-US"/>
        </a:p>
      </dgm:t>
    </dgm:pt>
    <dgm:pt modelId="{8079E5CB-223B-4E88-B85E-732E840B30CE}" type="sibTrans" cxnId="{83C6B09A-D04A-421B-BF12-1F6694E19C47}">
      <dgm:prSet/>
      <dgm:spPr/>
      <dgm:t>
        <a:bodyPr/>
        <a:lstStyle/>
        <a:p>
          <a:endParaRPr lang="en-US"/>
        </a:p>
      </dgm:t>
    </dgm:pt>
    <dgm:pt modelId="{776762B6-27D9-4E45-AFB1-336B8E7D34D1}">
      <dgm:prSet phldrT="[Text]"/>
      <dgm:spPr/>
      <dgm:t>
        <a:bodyPr/>
        <a:lstStyle/>
        <a:p>
          <a:r>
            <a:rPr lang="en-US" dirty="0" smtClean="0"/>
            <a:t>Restoration</a:t>
          </a:r>
          <a:endParaRPr lang="en-US" dirty="0"/>
        </a:p>
      </dgm:t>
    </dgm:pt>
    <dgm:pt modelId="{77F38D54-D579-4F25-A0AB-37171C2075E2}" type="parTrans" cxnId="{0168E699-AEE0-48E2-A212-CC704E5F892F}">
      <dgm:prSet/>
      <dgm:spPr/>
      <dgm:t>
        <a:bodyPr/>
        <a:lstStyle/>
        <a:p>
          <a:endParaRPr lang="en-US"/>
        </a:p>
      </dgm:t>
    </dgm:pt>
    <dgm:pt modelId="{067EA9DC-110E-4F20-85B9-370F48AB5581}" type="sibTrans" cxnId="{0168E699-AEE0-48E2-A212-CC704E5F892F}">
      <dgm:prSet/>
      <dgm:spPr/>
      <dgm:t>
        <a:bodyPr/>
        <a:lstStyle/>
        <a:p>
          <a:endParaRPr lang="en-US"/>
        </a:p>
      </dgm:t>
    </dgm:pt>
    <dgm:pt modelId="{DDD60A7F-ABBC-4172-AA7A-CFFF5C26C1AC}">
      <dgm:prSet phldrT="[Text]" custT="1"/>
      <dgm:spPr/>
      <dgm:t>
        <a:bodyPr/>
        <a:lstStyle/>
        <a:p>
          <a:r>
            <a:rPr lang="en-US" sz="1800" dirty="0" smtClean="0"/>
            <a:t>Build detailed documents that institute an effective process for troubleshooting and rolling back to previous system conditions </a:t>
          </a:r>
          <a:endParaRPr lang="en-US" sz="1800" dirty="0"/>
        </a:p>
      </dgm:t>
    </dgm:pt>
    <dgm:pt modelId="{814A0563-A187-47DF-93AE-0CEDA780FFE6}" type="parTrans" cxnId="{52E53286-DAA5-4330-8727-C0A08CE66E3B}">
      <dgm:prSet/>
      <dgm:spPr/>
      <dgm:t>
        <a:bodyPr/>
        <a:lstStyle/>
        <a:p>
          <a:endParaRPr lang="en-US"/>
        </a:p>
      </dgm:t>
    </dgm:pt>
    <dgm:pt modelId="{45D14095-EE2A-4DFF-985E-AA2510948CBC}" type="sibTrans" cxnId="{52E53286-DAA5-4330-8727-C0A08CE66E3B}">
      <dgm:prSet/>
      <dgm:spPr/>
      <dgm:t>
        <a:bodyPr/>
        <a:lstStyle/>
        <a:p>
          <a:endParaRPr lang="en-US"/>
        </a:p>
      </dgm:t>
    </dgm:pt>
    <dgm:pt modelId="{AB16698D-87D0-4790-9BCC-CF2BB5B871C3}">
      <dgm:prSet phldrT="[Text]" custT="1"/>
      <dgm:spPr/>
      <dgm:t>
        <a:bodyPr/>
        <a:lstStyle/>
        <a:p>
          <a:r>
            <a:rPr lang="en-US" sz="1800" dirty="0" smtClean="0"/>
            <a:t>Consider prioritizing the restoration of the FEP and ICCP links</a:t>
          </a:r>
          <a:endParaRPr lang="en-US" sz="1800" dirty="0"/>
        </a:p>
      </dgm:t>
    </dgm:pt>
    <dgm:pt modelId="{0A27C9F6-A2F6-41D7-B2D0-B9DF74420728}" type="parTrans" cxnId="{3455483C-C39D-41F5-9677-BB88DFECFC03}">
      <dgm:prSet/>
      <dgm:spPr/>
      <dgm:t>
        <a:bodyPr/>
        <a:lstStyle/>
        <a:p>
          <a:endParaRPr lang="en-US"/>
        </a:p>
      </dgm:t>
    </dgm:pt>
    <dgm:pt modelId="{CBCD4A35-9A4A-47A2-94FE-FC9586371388}" type="sibTrans" cxnId="{3455483C-C39D-41F5-9677-BB88DFECFC03}">
      <dgm:prSet/>
      <dgm:spPr/>
      <dgm:t>
        <a:bodyPr/>
        <a:lstStyle/>
        <a:p>
          <a:endParaRPr lang="en-US"/>
        </a:p>
      </dgm:t>
    </dgm:pt>
    <dgm:pt modelId="{BB354B44-0108-47F5-B2A0-CC925EE1B6B0}">
      <dgm:prSet phldrT="[Text]"/>
      <dgm:spPr/>
      <dgm:t>
        <a:bodyPr/>
        <a:lstStyle/>
        <a:p>
          <a:r>
            <a:rPr lang="en-US" dirty="0" smtClean="0"/>
            <a:t>Post Deployment</a:t>
          </a:r>
          <a:endParaRPr lang="en-US" dirty="0"/>
        </a:p>
      </dgm:t>
    </dgm:pt>
    <dgm:pt modelId="{95DCDA46-F3E6-4E53-BBD5-D198FBE85CA4}" type="parTrans" cxnId="{63684CDA-C43F-426D-82CF-CB13887EB2C3}">
      <dgm:prSet/>
      <dgm:spPr/>
      <dgm:t>
        <a:bodyPr/>
        <a:lstStyle/>
        <a:p>
          <a:endParaRPr lang="en-US"/>
        </a:p>
      </dgm:t>
    </dgm:pt>
    <dgm:pt modelId="{3FCF024D-F8C4-4326-98E4-8120D0AA48D7}" type="sibTrans" cxnId="{63684CDA-C43F-426D-82CF-CB13887EB2C3}">
      <dgm:prSet/>
      <dgm:spPr/>
      <dgm:t>
        <a:bodyPr/>
        <a:lstStyle/>
        <a:p>
          <a:endParaRPr lang="en-US"/>
        </a:p>
      </dgm:t>
    </dgm:pt>
    <dgm:pt modelId="{ADDA4F67-ADD2-4090-AE39-F9A90F74C2EE}">
      <dgm:prSet phldrT="[Text]"/>
      <dgm:spPr/>
      <dgm:t>
        <a:bodyPr/>
        <a:lstStyle/>
        <a:p>
          <a:endParaRPr lang="en-US" sz="1500" dirty="0"/>
        </a:p>
      </dgm:t>
    </dgm:pt>
    <dgm:pt modelId="{0F4B7F1D-5CE7-446B-9B7D-2171FF3492F1}" type="parTrans" cxnId="{71529D01-ECD4-4A12-9D7C-85E1E239F0AB}">
      <dgm:prSet/>
      <dgm:spPr/>
      <dgm:t>
        <a:bodyPr/>
        <a:lstStyle/>
        <a:p>
          <a:endParaRPr lang="en-US"/>
        </a:p>
      </dgm:t>
    </dgm:pt>
    <dgm:pt modelId="{DA06C4BC-4766-4164-82FB-F97D6DFE92FF}" type="sibTrans" cxnId="{71529D01-ECD4-4A12-9D7C-85E1E239F0AB}">
      <dgm:prSet/>
      <dgm:spPr/>
      <dgm:t>
        <a:bodyPr/>
        <a:lstStyle/>
        <a:p>
          <a:endParaRPr lang="en-US"/>
        </a:p>
      </dgm:t>
    </dgm:pt>
    <dgm:pt modelId="{E382B5E6-F374-4560-815C-3F224811E915}">
      <dgm:prSet custT="1"/>
      <dgm:spPr/>
      <dgm:t>
        <a:bodyPr/>
        <a:lstStyle/>
        <a:p>
          <a:r>
            <a:rPr lang="en-US" sz="1800" dirty="0" smtClean="0"/>
            <a:t>Build and implement a list of checks to review functionality to ensure all critical functionality is confirmed or issues identified quickly</a:t>
          </a:r>
          <a:endParaRPr lang="en-US" sz="1800" dirty="0"/>
        </a:p>
      </dgm:t>
    </dgm:pt>
    <dgm:pt modelId="{0D749924-8EE6-408B-B0C0-291E5F669399}" type="parTrans" cxnId="{4F9A84C9-9723-46AF-93B3-04B816D37B11}">
      <dgm:prSet/>
      <dgm:spPr/>
      <dgm:t>
        <a:bodyPr/>
        <a:lstStyle/>
        <a:p>
          <a:endParaRPr lang="en-US"/>
        </a:p>
      </dgm:t>
    </dgm:pt>
    <dgm:pt modelId="{566EC30B-9A69-4383-9790-807C8656EFC5}" type="sibTrans" cxnId="{4F9A84C9-9723-46AF-93B3-04B816D37B11}">
      <dgm:prSet/>
      <dgm:spPr/>
      <dgm:t>
        <a:bodyPr/>
        <a:lstStyle/>
        <a:p>
          <a:endParaRPr lang="en-US"/>
        </a:p>
      </dgm:t>
    </dgm:pt>
    <dgm:pt modelId="{6923915E-422C-4287-B823-181971B53886}" type="pres">
      <dgm:prSet presAssocID="{0FFBF433-FF3B-49A3-BD27-CF1D10F4FC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2DA1D-CD91-434D-B204-060C4114BA22}" type="pres">
      <dgm:prSet presAssocID="{827180C3-4A94-46C5-BBFC-B88D7D84E532}" presName="linNode" presStyleCnt="0"/>
      <dgm:spPr/>
    </dgm:pt>
    <dgm:pt modelId="{BCF470C1-8A64-44C0-A2A6-006F2274B164}" type="pres">
      <dgm:prSet presAssocID="{827180C3-4A94-46C5-BBFC-B88D7D84E53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AA9DD-D7B5-4680-B1AF-C0F449D6B258}" type="pres">
      <dgm:prSet presAssocID="{827180C3-4A94-46C5-BBFC-B88D7D84E53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6211C-17E8-4246-82CF-1B9ABF71179B}" type="pres">
      <dgm:prSet presAssocID="{0E3D0A7E-2179-4529-BB6E-0948AF86E321}" presName="sp" presStyleCnt="0"/>
      <dgm:spPr/>
    </dgm:pt>
    <dgm:pt modelId="{EEA31700-3965-4D0C-BC13-218818BA26FF}" type="pres">
      <dgm:prSet presAssocID="{35F7C2FF-FACE-43CA-83D9-376D33DB62B9}" presName="linNode" presStyleCnt="0"/>
      <dgm:spPr/>
    </dgm:pt>
    <dgm:pt modelId="{49460EB8-6211-4321-B2FE-46EA06ED5963}" type="pres">
      <dgm:prSet presAssocID="{35F7C2FF-FACE-43CA-83D9-376D33DB62B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F422F-59F7-4A06-9F60-7CC8B01286CA}" type="pres">
      <dgm:prSet presAssocID="{35F7C2FF-FACE-43CA-83D9-376D33DB62B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C27BE-4EBE-4323-A8DE-2C3925DB7BB9}" type="pres">
      <dgm:prSet presAssocID="{B6CAF732-9F87-4008-A02F-4C3971739E6F}" presName="sp" presStyleCnt="0"/>
      <dgm:spPr/>
    </dgm:pt>
    <dgm:pt modelId="{3BC245B4-8451-43A2-89F8-E7230AFBF4DA}" type="pres">
      <dgm:prSet presAssocID="{776762B6-27D9-4E45-AFB1-336B8E7D34D1}" presName="linNode" presStyleCnt="0"/>
      <dgm:spPr/>
    </dgm:pt>
    <dgm:pt modelId="{A53BAA80-E016-4CEA-8169-9BD40627FB0A}" type="pres">
      <dgm:prSet presAssocID="{776762B6-27D9-4E45-AFB1-336B8E7D34D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37156-2230-41D8-A8F7-6CD68A7A0403}" type="pres">
      <dgm:prSet presAssocID="{776762B6-27D9-4E45-AFB1-336B8E7D34D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BB1B4-5895-42BB-A503-8BECBA7530F9}" type="pres">
      <dgm:prSet presAssocID="{067EA9DC-110E-4F20-85B9-370F48AB5581}" presName="sp" presStyleCnt="0"/>
      <dgm:spPr/>
    </dgm:pt>
    <dgm:pt modelId="{9A6516D7-A65C-4900-91F4-750AF99E7F1B}" type="pres">
      <dgm:prSet presAssocID="{BB354B44-0108-47F5-B2A0-CC925EE1B6B0}" presName="linNode" presStyleCnt="0"/>
      <dgm:spPr/>
    </dgm:pt>
    <dgm:pt modelId="{DF16E02A-F878-487A-BAD0-27E09AC16EEA}" type="pres">
      <dgm:prSet presAssocID="{BB354B44-0108-47F5-B2A0-CC925EE1B6B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4AFE4-97FC-4D8E-A0BF-2D4BB6038E3D}" type="pres">
      <dgm:prSet presAssocID="{BB354B44-0108-47F5-B2A0-CC925EE1B6B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21E0B-1BA6-488B-824A-30C7B61E8BAB}" type="presOf" srcId="{A9B4C79F-ACC7-4150-B422-307648C499EF}" destId="{767AA9DD-D7B5-4680-B1AF-C0F449D6B258}" srcOrd="0" destOrd="1" presId="urn:microsoft.com/office/officeart/2005/8/layout/vList5"/>
    <dgm:cxn modelId="{CB19F2A2-5BD6-461C-B054-4B0C40F78BC3}" srcId="{0FFBF433-FF3B-49A3-BD27-CF1D10F4FCC5}" destId="{35F7C2FF-FACE-43CA-83D9-376D33DB62B9}" srcOrd="1" destOrd="0" parTransId="{566DEA64-9378-449C-A29C-CD41BFA0B222}" sibTransId="{B6CAF732-9F87-4008-A02F-4C3971739E6F}"/>
    <dgm:cxn modelId="{02B99BEC-4DBD-4745-9DC2-FFDEB99AC6E5}" type="presOf" srcId="{E382B5E6-F374-4560-815C-3F224811E915}" destId="{7894AFE4-97FC-4D8E-A0BF-2D4BB6038E3D}" srcOrd="0" destOrd="1" presId="urn:microsoft.com/office/officeart/2005/8/layout/vList5"/>
    <dgm:cxn modelId="{A66C8052-943C-405C-AAE0-23C103D6D2B8}" type="presOf" srcId="{ADDA4F67-ADD2-4090-AE39-F9A90F74C2EE}" destId="{7894AFE4-97FC-4D8E-A0BF-2D4BB6038E3D}" srcOrd="0" destOrd="0" presId="urn:microsoft.com/office/officeart/2005/8/layout/vList5"/>
    <dgm:cxn modelId="{4F9A84C9-9723-46AF-93B3-04B816D37B11}" srcId="{BB354B44-0108-47F5-B2A0-CC925EE1B6B0}" destId="{E382B5E6-F374-4560-815C-3F224811E915}" srcOrd="1" destOrd="0" parTransId="{0D749924-8EE6-408B-B0C0-291E5F669399}" sibTransId="{566EC30B-9A69-4383-9790-807C8656EFC5}"/>
    <dgm:cxn modelId="{5DA81FE8-1986-4A7B-96A6-0C1C82E57E0D}" type="presOf" srcId="{776762B6-27D9-4E45-AFB1-336B8E7D34D1}" destId="{A53BAA80-E016-4CEA-8169-9BD40627FB0A}" srcOrd="0" destOrd="0" presId="urn:microsoft.com/office/officeart/2005/8/layout/vList5"/>
    <dgm:cxn modelId="{3455483C-C39D-41F5-9677-BB88DFECFC03}" srcId="{776762B6-27D9-4E45-AFB1-336B8E7D34D1}" destId="{AB16698D-87D0-4790-9BCC-CF2BB5B871C3}" srcOrd="1" destOrd="0" parTransId="{0A27C9F6-A2F6-41D7-B2D0-B9DF74420728}" sibTransId="{CBCD4A35-9A4A-47A2-94FE-FC9586371388}"/>
    <dgm:cxn modelId="{71529D01-ECD4-4A12-9D7C-85E1E239F0AB}" srcId="{BB354B44-0108-47F5-B2A0-CC925EE1B6B0}" destId="{ADDA4F67-ADD2-4090-AE39-F9A90F74C2EE}" srcOrd="0" destOrd="0" parTransId="{0F4B7F1D-5CE7-446B-9B7D-2171FF3492F1}" sibTransId="{DA06C4BC-4766-4164-82FB-F97D6DFE92FF}"/>
    <dgm:cxn modelId="{0168E699-AEE0-48E2-A212-CC704E5F892F}" srcId="{0FFBF433-FF3B-49A3-BD27-CF1D10F4FCC5}" destId="{776762B6-27D9-4E45-AFB1-336B8E7D34D1}" srcOrd="2" destOrd="0" parTransId="{77F38D54-D579-4F25-A0AB-37171C2075E2}" sibTransId="{067EA9DC-110E-4F20-85B9-370F48AB5581}"/>
    <dgm:cxn modelId="{83C6B09A-D04A-421B-BF12-1F6694E19C47}" srcId="{35F7C2FF-FACE-43CA-83D9-376D33DB62B9}" destId="{2F25F5B2-CCA6-4770-BBBC-3EE5C624E15D}" srcOrd="0" destOrd="0" parTransId="{42CB4E3A-311B-48BD-B95B-64665EDC854B}" sibTransId="{8079E5CB-223B-4E88-B85E-732E840B30CE}"/>
    <dgm:cxn modelId="{751DB52C-097A-439E-93D5-181AD9CE7906}" type="presOf" srcId="{35F7C2FF-FACE-43CA-83D9-376D33DB62B9}" destId="{49460EB8-6211-4321-B2FE-46EA06ED5963}" srcOrd="0" destOrd="0" presId="urn:microsoft.com/office/officeart/2005/8/layout/vList5"/>
    <dgm:cxn modelId="{F2C39769-7498-4A0A-9405-7BC0AB544ACC}" srcId="{827180C3-4A94-46C5-BBFC-B88D7D84E532}" destId="{65E862DB-BD7F-467A-976C-0090A70EE658}" srcOrd="0" destOrd="0" parTransId="{40299873-8E81-48AF-B884-E610643511DA}" sibTransId="{406DBB15-9545-432E-9D48-519923D1F686}"/>
    <dgm:cxn modelId="{14FC4F15-75EA-418D-95E2-F6CB5C9CC422}" srcId="{0FFBF433-FF3B-49A3-BD27-CF1D10F4FCC5}" destId="{827180C3-4A94-46C5-BBFC-B88D7D84E532}" srcOrd="0" destOrd="0" parTransId="{1AF5C934-BCA0-4D97-A394-1F5969826974}" sibTransId="{0E3D0A7E-2179-4529-BB6E-0948AF86E321}"/>
    <dgm:cxn modelId="{EEFF4CFA-6418-450C-B3E5-D2A440EBF7C9}" type="presOf" srcId="{AB16698D-87D0-4790-9BCC-CF2BB5B871C3}" destId="{15C37156-2230-41D8-A8F7-6CD68A7A0403}" srcOrd="0" destOrd="1" presId="urn:microsoft.com/office/officeart/2005/8/layout/vList5"/>
    <dgm:cxn modelId="{B5EEB0C2-334A-45FA-BFD0-5FA4C3E849B0}" type="presOf" srcId="{65E862DB-BD7F-467A-976C-0090A70EE658}" destId="{767AA9DD-D7B5-4680-B1AF-C0F449D6B258}" srcOrd="0" destOrd="0" presId="urn:microsoft.com/office/officeart/2005/8/layout/vList5"/>
    <dgm:cxn modelId="{63684CDA-C43F-426D-82CF-CB13887EB2C3}" srcId="{0FFBF433-FF3B-49A3-BD27-CF1D10F4FCC5}" destId="{BB354B44-0108-47F5-B2A0-CC925EE1B6B0}" srcOrd="3" destOrd="0" parTransId="{95DCDA46-F3E6-4E53-BBD5-D198FBE85CA4}" sibTransId="{3FCF024D-F8C4-4326-98E4-8120D0AA48D7}"/>
    <dgm:cxn modelId="{AB4C2E9E-EFEF-4E28-896B-2F483653B6DE}" type="presOf" srcId="{2F25F5B2-CCA6-4770-BBBC-3EE5C624E15D}" destId="{899F422F-59F7-4A06-9F60-7CC8B01286CA}" srcOrd="0" destOrd="0" presId="urn:microsoft.com/office/officeart/2005/8/layout/vList5"/>
    <dgm:cxn modelId="{52E53286-DAA5-4330-8727-C0A08CE66E3B}" srcId="{776762B6-27D9-4E45-AFB1-336B8E7D34D1}" destId="{DDD60A7F-ABBC-4172-AA7A-CFFF5C26C1AC}" srcOrd="0" destOrd="0" parTransId="{814A0563-A187-47DF-93AE-0CEDA780FFE6}" sibTransId="{45D14095-EE2A-4DFF-985E-AA2510948CBC}"/>
    <dgm:cxn modelId="{7DFD9B4D-3777-4282-8298-9D989E277512}" type="presOf" srcId="{827180C3-4A94-46C5-BBFC-B88D7D84E532}" destId="{BCF470C1-8A64-44C0-A2A6-006F2274B164}" srcOrd="0" destOrd="0" presId="urn:microsoft.com/office/officeart/2005/8/layout/vList5"/>
    <dgm:cxn modelId="{DDA95B40-5C51-464A-AF6D-A98F9954EA5B}" type="presOf" srcId="{0FFBF433-FF3B-49A3-BD27-CF1D10F4FCC5}" destId="{6923915E-422C-4287-B823-181971B53886}" srcOrd="0" destOrd="0" presId="urn:microsoft.com/office/officeart/2005/8/layout/vList5"/>
    <dgm:cxn modelId="{C6281F68-5B6F-487D-AA59-5180AADDC31F}" type="presOf" srcId="{BB354B44-0108-47F5-B2A0-CC925EE1B6B0}" destId="{DF16E02A-F878-487A-BAD0-27E09AC16EEA}" srcOrd="0" destOrd="0" presId="urn:microsoft.com/office/officeart/2005/8/layout/vList5"/>
    <dgm:cxn modelId="{EE727C92-B8B0-4532-A166-4816800522C3}" srcId="{827180C3-4A94-46C5-BBFC-B88D7D84E532}" destId="{A9B4C79F-ACC7-4150-B422-307648C499EF}" srcOrd="1" destOrd="0" parTransId="{15C26EBD-D564-4DB6-B9E8-9F57F196E040}" sibTransId="{97CAD6F9-23D7-4536-A42D-CB3E61317562}"/>
    <dgm:cxn modelId="{402A99DB-63E5-495E-9B3C-D91485FBB832}" type="presOf" srcId="{DDD60A7F-ABBC-4172-AA7A-CFFF5C26C1AC}" destId="{15C37156-2230-41D8-A8F7-6CD68A7A0403}" srcOrd="0" destOrd="0" presId="urn:microsoft.com/office/officeart/2005/8/layout/vList5"/>
    <dgm:cxn modelId="{6460CCFB-59C3-4638-96B1-72197BC139D6}" type="presParOf" srcId="{6923915E-422C-4287-B823-181971B53886}" destId="{76E2DA1D-CD91-434D-B204-060C4114BA22}" srcOrd="0" destOrd="0" presId="urn:microsoft.com/office/officeart/2005/8/layout/vList5"/>
    <dgm:cxn modelId="{65EF99DE-7384-4B68-A6C6-F19947D134FD}" type="presParOf" srcId="{76E2DA1D-CD91-434D-B204-060C4114BA22}" destId="{BCF470C1-8A64-44C0-A2A6-006F2274B164}" srcOrd="0" destOrd="0" presId="urn:microsoft.com/office/officeart/2005/8/layout/vList5"/>
    <dgm:cxn modelId="{3B1F6ED8-DFF3-4603-87D6-3C4E8C6B4F23}" type="presParOf" srcId="{76E2DA1D-CD91-434D-B204-060C4114BA22}" destId="{767AA9DD-D7B5-4680-B1AF-C0F449D6B258}" srcOrd="1" destOrd="0" presId="urn:microsoft.com/office/officeart/2005/8/layout/vList5"/>
    <dgm:cxn modelId="{999A4179-26EC-4AB0-B073-FCF23827F969}" type="presParOf" srcId="{6923915E-422C-4287-B823-181971B53886}" destId="{7A26211C-17E8-4246-82CF-1B9ABF71179B}" srcOrd="1" destOrd="0" presId="urn:microsoft.com/office/officeart/2005/8/layout/vList5"/>
    <dgm:cxn modelId="{D45C8B00-3F94-4540-8A2C-DC727B6EE0D7}" type="presParOf" srcId="{6923915E-422C-4287-B823-181971B53886}" destId="{EEA31700-3965-4D0C-BC13-218818BA26FF}" srcOrd="2" destOrd="0" presId="urn:microsoft.com/office/officeart/2005/8/layout/vList5"/>
    <dgm:cxn modelId="{91B46417-FFFC-4CE8-BC1C-EA6EE043D885}" type="presParOf" srcId="{EEA31700-3965-4D0C-BC13-218818BA26FF}" destId="{49460EB8-6211-4321-B2FE-46EA06ED5963}" srcOrd="0" destOrd="0" presId="urn:microsoft.com/office/officeart/2005/8/layout/vList5"/>
    <dgm:cxn modelId="{76920143-C21F-465C-BE2B-F4A966391D49}" type="presParOf" srcId="{EEA31700-3965-4D0C-BC13-218818BA26FF}" destId="{899F422F-59F7-4A06-9F60-7CC8B01286CA}" srcOrd="1" destOrd="0" presId="urn:microsoft.com/office/officeart/2005/8/layout/vList5"/>
    <dgm:cxn modelId="{FBAA6C99-4376-4299-95B6-B0EADE7232BF}" type="presParOf" srcId="{6923915E-422C-4287-B823-181971B53886}" destId="{27BC27BE-4EBE-4323-A8DE-2C3925DB7BB9}" srcOrd="3" destOrd="0" presId="urn:microsoft.com/office/officeart/2005/8/layout/vList5"/>
    <dgm:cxn modelId="{D9CFC192-F214-46FF-8A2D-DC5E22215151}" type="presParOf" srcId="{6923915E-422C-4287-B823-181971B53886}" destId="{3BC245B4-8451-43A2-89F8-E7230AFBF4DA}" srcOrd="4" destOrd="0" presId="urn:microsoft.com/office/officeart/2005/8/layout/vList5"/>
    <dgm:cxn modelId="{F052386C-1BA6-44D7-AE56-99462130C651}" type="presParOf" srcId="{3BC245B4-8451-43A2-89F8-E7230AFBF4DA}" destId="{A53BAA80-E016-4CEA-8169-9BD40627FB0A}" srcOrd="0" destOrd="0" presId="urn:microsoft.com/office/officeart/2005/8/layout/vList5"/>
    <dgm:cxn modelId="{5DE651F2-238C-4C9B-9D97-FC92BE485AC5}" type="presParOf" srcId="{3BC245B4-8451-43A2-89F8-E7230AFBF4DA}" destId="{15C37156-2230-41D8-A8F7-6CD68A7A0403}" srcOrd="1" destOrd="0" presId="urn:microsoft.com/office/officeart/2005/8/layout/vList5"/>
    <dgm:cxn modelId="{E5C5B6D0-AD2D-4578-A22A-A35A77682C76}" type="presParOf" srcId="{6923915E-422C-4287-B823-181971B53886}" destId="{462BB1B4-5895-42BB-A503-8BECBA7530F9}" srcOrd="5" destOrd="0" presId="urn:microsoft.com/office/officeart/2005/8/layout/vList5"/>
    <dgm:cxn modelId="{9AF32E5F-CE19-43F1-8ED5-A7AF20303E1A}" type="presParOf" srcId="{6923915E-422C-4287-B823-181971B53886}" destId="{9A6516D7-A65C-4900-91F4-750AF99E7F1B}" srcOrd="6" destOrd="0" presId="urn:microsoft.com/office/officeart/2005/8/layout/vList5"/>
    <dgm:cxn modelId="{765367D8-731B-4473-AB12-6E977A07059C}" type="presParOf" srcId="{9A6516D7-A65C-4900-91F4-750AF99E7F1B}" destId="{DF16E02A-F878-487A-BAD0-27E09AC16EEA}" srcOrd="0" destOrd="0" presId="urn:microsoft.com/office/officeart/2005/8/layout/vList5"/>
    <dgm:cxn modelId="{9ECC97F6-5D9B-451B-93E4-F87B66235BD3}" type="presParOf" srcId="{9A6516D7-A65C-4900-91F4-750AF99E7F1B}" destId="{7894AFE4-97FC-4D8E-A0BF-2D4BB6038E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DD036-30CD-4AC3-88EA-3290F399F421}">
      <dsp:nvSpPr>
        <dsp:cNvPr id="0" name=""/>
        <dsp:cNvSpPr/>
      </dsp:nvSpPr>
      <dsp:spPr>
        <a:xfrm>
          <a:off x="3204765" y="1775"/>
          <a:ext cx="1718468" cy="1117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Database</a:t>
          </a:r>
          <a:endParaRPr lang="en-US" sz="2200" kern="1200" dirty="0"/>
        </a:p>
      </dsp:txBody>
      <dsp:txXfrm>
        <a:off x="3259293" y="56303"/>
        <a:ext cx="1609412" cy="1007948"/>
      </dsp:txXfrm>
    </dsp:sp>
    <dsp:sp modelId="{637C9883-E151-4006-B2EA-DF160A50F2CF}">
      <dsp:nvSpPr>
        <dsp:cNvPr id="0" name=""/>
        <dsp:cNvSpPr/>
      </dsp:nvSpPr>
      <dsp:spPr>
        <a:xfrm>
          <a:off x="2217892" y="560278"/>
          <a:ext cx="3692214" cy="3692214"/>
        </a:xfrm>
        <a:custGeom>
          <a:avLst/>
          <a:gdLst/>
          <a:ahLst/>
          <a:cxnLst/>
          <a:rect l="0" t="0" r="0" b="0"/>
          <a:pathLst>
            <a:path>
              <a:moveTo>
                <a:pt x="2942769" y="361033"/>
              </a:moveTo>
              <a:arcTo wR="1846107" hR="1846107" stAng="18386655" swAng="1634398"/>
            </a:path>
          </a:pathLst>
        </a:custGeom>
        <a:noFill/>
        <a:ln w="38100" cap="flat" cmpd="sng" algn="ctr">
          <a:solidFill>
            <a:srgbClr val="1F4C8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CC2C-A319-4D49-8156-66CB0C427530}">
      <dsp:nvSpPr>
        <dsp:cNvPr id="0" name=""/>
        <dsp:cNvSpPr/>
      </dsp:nvSpPr>
      <dsp:spPr>
        <a:xfrm>
          <a:off x="5050873" y="1847883"/>
          <a:ext cx="1718468" cy="111700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Deployment</a:t>
          </a:r>
          <a:endParaRPr lang="en-US" sz="2200" kern="1200" dirty="0"/>
        </a:p>
      </dsp:txBody>
      <dsp:txXfrm>
        <a:off x="5105401" y="1902411"/>
        <a:ext cx="1609412" cy="1007948"/>
      </dsp:txXfrm>
    </dsp:sp>
    <dsp:sp modelId="{DF56D713-AAC3-487A-8FC5-250D450031EA}">
      <dsp:nvSpPr>
        <dsp:cNvPr id="0" name=""/>
        <dsp:cNvSpPr/>
      </dsp:nvSpPr>
      <dsp:spPr>
        <a:xfrm>
          <a:off x="2217892" y="560278"/>
          <a:ext cx="3692214" cy="3692214"/>
        </a:xfrm>
        <a:custGeom>
          <a:avLst/>
          <a:gdLst/>
          <a:ahLst/>
          <a:cxnLst/>
          <a:rect l="0" t="0" r="0" b="0"/>
          <a:pathLst>
            <a:path>
              <a:moveTo>
                <a:pt x="3500892" y="2664520"/>
              </a:moveTo>
              <a:arcTo wR="1846107" hR="1846107" stAng="1578947" swAng="1634398"/>
            </a:path>
          </a:pathLst>
        </a:custGeom>
        <a:noFill/>
        <a:ln w="38100" cap="flat" cmpd="sng" algn="ctr">
          <a:solidFill>
            <a:srgbClr val="1F4C8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1B2F5-224C-43F0-9AE4-9791F3FC475E}">
      <dsp:nvSpPr>
        <dsp:cNvPr id="0" name=""/>
        <dsp:cNvSpPr/>
      </dsp:nvSpPr>
      <dsp:spPr>
        <a:xfrm>
          <a:off x="3204765" y="3693990"/>
          <a:ext cx="1718468" cy="1117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Production</a:t>
          </a:r>
          <a:endParaRPr lang="en-US" sz="2200" kern="1200" dirty="0"/>
        </a:p>
      </dsp:txBody>
      <dsp:txXfrm>
        <a:off x="3259293" y="3748518"/>
        <a:ext cx="1609412" cy="1007948"/>
      </dsp:txXfrm>
    </dsp:sp>
    <dsp:sp modelId="{81B2DFC9-8115-417D-B0B9-0266D7358330}">
      <dsp:nvSpPr>
        <dsp:cNvPr id="0" name=""/>
        <dsp:cNvSpPr/>
      </dsp:nvSpPr>
      <dsp:spPr>
        <a:xfrm>
          <a:off x="2217892" y="560278"/>
          <a:ext cx="3692214" cy="3692214"/>
        </a:xfrm>
        <a:custGeom>
          <a:avLst/>
          <a:gdLst/>
          <a:ahLst/>
          <a:cxnLst/>
          <a:rect l="0" t="0" r="0" b="0"/>
          <a:pathLst>
            <a:path>
              <a:moveTo>
                <a:pt x="749445" y="3331181"/>
              </a:moveTo>
              <a:arcTo wR="1846107" hR="1846107" stAng="7586655" swAng="1634398"/>
            </a:path>
          </a:pathLst>
        </a:custGeom>
        <a:noFill/>
        <a:ln w="38100" cap="flat" cmpd="sng" algn="ctr">
          <a:solidFill>
            <a:srgbClr val="1F4C8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60C39-E5BE-4A22-9CB9-14970E89792C}">
      <dsp:nvSpPr>
        <dsp:cNvPr id="0" name=""/>
        <dsp:cNvSpPr/>
      </dsp:nvSpPr>
      <dsp:spPr>
        <a:xfrm>
          <a:off x="1358658" y="1847883"/>
          <a:ext cx="1718468" cy="1117004"/>
        </a:xfrm>
        <a:prstGeom prst="round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Update</a:t>
          </a:r>
          <a:endParaRPr lang="en-US" sz="2200" kern="1200" dirty="0"/>
        </a:p>
      </dsp:txBody>
      <dsp:txXfrm>
        <a:off x="1413186" y="1902411"/>
        <a:ext cx="1609412" cy="1007948"/>
      </dsp:txXfrm>
    </dsp:sp>
    <dsp:sp modelId="{4BA6365D-F09E-432D-8057-EE1F71925283}">
      <dsp:nvSpPr>
        <dsp:cNvPr id="0" name=""/>
        <dsp:cNvSpPr/>
      </dsp:nvSpPr>
      <dsp:spPr>
        <a:xfrm>
          <a:off x="2217892" y="560278"/>
          <a:ext cx="3692214" cy="3692214"/>
        </a:xfrm>
        <a:custGeom>
          <a:avLst/>
          <a:gdLst/>
          <a:ahLst/>
          <a:cxnLst/>
          <a:rect l="0" t="0" r="0" b="0"/>
          <a:pathLst>
            <a:path>
              <a:moveTo>
                <a:pt x="191322" y="1027694"/>
              </a:moveTo>
              <a:arcTo wR="1846107" hR="1846107" stAng="12378947" swAng="1634398"/>
            </a:path>
          </a:pathLst>
        </a:custGeom>
        <a:noFill/>
        <a:ln w="38100" cap="flat" cmpd="sng" algn="ctr">
          <a:solidFill>
            <a:srgbClr val="1F4C8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7BF4D-8DFE-47CF-A1EE-5D784D78FD98}">
      <dsp:nvSpPr>
        <dsp:cNvPr id="0" name=""/>
        <dsp:cNvSpPr/>
      </dsp:nvSpPr>
      <dsp:spPr>
        <a:xfrm>
          <a:off x="1245" y="0"/>
          <a:ext cx="323922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Case 1</a:t>
          </a:r>
          <a:endParaRPr lang="en-US" sz="5400" kern="1200" dirty="0"/>
        </a:p>
      </dsp:txBody>
      <dsp:txXfrm>
        <a:off x="1245" y="0"/>
        <a:ext cx="3239220" cy="1453991"/>
      </dsp:txXfrm>
    </dsp:sp>
    <dsp:sp modelId="{1C1770C6-C839-4FBE-8F7E-24914474A129}">
      <dsp:nvSpPr>
        <dsp:cNvPr id="0" name=""/>
        <dsp:cNvSpPr/>
      </dsp:nvSpPr>
      <dsp:spPr>
        <a:xfrm>
          <a:off x="325167" y="1454908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FEP, ICCP, and SCADA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341589" y="1471330"/>
        <a:ext cx="2558532" cy="527844"/>
      </dsp:txXfrm>
    </dsp:sp>
    <dsp:sp modelId="{790F03BA-6DB1-4795-8E5C-051E6556D65C}">
      <dsp:nvSpPr>
        <dsp:cNvPr id="0" name=""/>
        <dsp:cNvSpPr/>
      </dsp:nvSpPr>
      <dsp:spPr>
        <a:xfrm>
          <a:off x="325167" y="2101856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Validation at QAS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341589" y="2118278"/>
        <a:ext cx="2558532" cy="527844"/>
      </dsp:txXfrm>
    </dsp:sp>
    <dsp:sp modelId="{37229C5F-EBD0-4752-AAB4-7AD4ECE49F50}">
      <dsp:nvSpPr>
        <dsp:cNvPr id="0" name=""/>
        <dsp:cNvSpPr/>
      </dsp:nvSpPr>
      <dsp:spPr>
        <a:xfrm>
          <a:off x="325167" y="2748804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Paused (as expected)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341589" y="2765226"/>
        <a:ext cx="2558532" cy="527844"/>
      </dsp:txXfrm>
    </dsp:sp>
    <dsp:sp modelId="{444AB793-C773-43FB-800C-F88F6C753A1E}">
      <dsp:nvSpPr>
        <dsp:cNvPr id="0" name=""/>
        <dsp:cNvSpPr/>
      </dsp:nvSpPr>
      <dsp:spPr>
        <a:xfrm>
          <a:off x="325167" y="3395751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Hung…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341589" y="3412173"/>
        <a:ext cx="2558532" cy="527844"/>
      </dsp:txXfrm>
    </dsp:sp>
    <dsp:sp modelId="{E89FCF1E-62E4-4C8D-BD7E-474F66160F9A}">
      <dsp:nvSpPr>
        <dsp:cNvPr id="0" name=""/>
        <dsp:cNvSpPr/>
      </dsp:nvSpPr>
      <dsp:spPr>
        <a:xfrm>
          <a:off x="325167" y="4042699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Failover Attempted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341589" y="4059121"/>
        <a:ext cx="2558532" cy="527844"/>
      </dsp:txXfrm>
    </dsp:sp>
    <dsp:sp modelId="{21A3963A-B77E-4EDE-BC5A-A8EE573AF858}">
      <dsp:nvSpPr>
        <dsp:cNvPr id="0" name=""/>
        <dsp:cNvSpPr/>
      </dsp:nvSpPr>
      <dsp:spPr>
        <a:xfrm>
          <a:off x="3483408" y="0"/>
          <a:ext cx="323922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Case 2</a:t>
          </a:r>
          <a:endParaRPr lang="en-US" sz="5400" kern="1200" dirty="0"/>
        </a:p>
      </dsp:txBody>
      <dsp:txXfrm>
        <a:off x="3483408" y="0"/>
        <a:ext cx="3239220" cy="1453991"/>
      </dsp:txXfrm>
    </dsp:sp>
    <dsp:sp modelId="{67F8A8F7-B2E8-42B3-B3CF-7D765AAD1FBB}">
      <dsp:nvSpPr>
        <dsp:cNvPr id="0" name=""/>
        <dsp:cNvSpPr/>
      </dsp:nvSpPr>
      <dsp:spPr>
        <a:xfrm>
          <a:off x="3807330" y="1454227"/>
          <a:ext cx="2591376" cy="46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FEP, ICCP, and SCADA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3820959" y="1467856"/>
        <a:ext cx="2564118" cy="438059"/>
      </dsp:txXfrm>
    </dsp:sp>
    <dsp:sp modelId="{CB5E55F0-79D4-49C9-BCCB-C60AF1C4DDF1}">
      <dsp:nvSpPr>
        <dsp:cNvPr id="0" name=""/>
        <dsp:cNvSpPr/>
      </dsp:nvSpPr>
      <dsp:spPr>
        <a:xfrm>
          <a:off x="3807330" y="1991132"/>
          <a:ext cx="2591376" cy="46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Validation at QAS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3820959" y="2004761"/>
        <a:ext cx="2564118" cy="438059"/>
      </dsp:txXfrm>
    </dsp:sp>
    <dsp:sp modelId="{B5C9ED8E-98FB-462F-87D7-1329F2A36D57}">
      <dsp:nvSpPr>
        <dsp:cNvPr id="0" name=""/>
        <dsp:cNvSpPr/>
      </dsp:nvSpPr>
      <dsp:spPr>
        <a:xfrm>
          <a:off x="3807330" y="2528037"/>
          <a:ext cx="2591376" cy="46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9933"/>
              </a:solidFill>
            </a:rPr>
            <a:t>Errors were reported</a:t>
          </a:r>
        </a:p>
      </dsp:txBody>
      <dsp:txXfrm>
        <a:off x="3820959" y="2541666"/>
        <a:ext cx="2564118" cy="438059"/>
      </dsp:txXfrm>
    </dsp:sp>
    <dsp:sp modelId="{2303061E-C3D7-4DEE-8972-EF8C897A4240}">
      <dsp:nvSpPr>
        <dsp:cNvPr id="0" name=""/>
        <dsp:cNvSpPr/>
      </dsp:nvSpPr>
      <dsp:spPr>
        <a:xfrm>
          <a:off x="3807330" y="3064941"/>
          <a:ext cx="2591376" cy="46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9933"/>
              </a:solidFill>
            </a:rPr>
            <a:t>System staff manually terminated the process</a:t>
          </a:r>
          <a:endParaRPr lang="en-US" sz="1300" b="1" kern="1200" dirty="0">
            <a:solidFill>
              <a:srgbClr val="FF9933"/>
            </a:solidFill>
          </a:endParaRPr>
        </a:p>
      </dsp:txBody>
      <dsp:txXfrm>
        <a:off x="3820959" y="3078570"/>
        <a:ext cx="2564118" cy="438059"/>
      </dsp:txXfrm>
    </dsp:sp>
    <dsp:sp modelId="{2B910C3B-74E6-4F41-A47E-65DD0D03B026}">
      <dsp:nvSpPr>
        <dsp:cNvPr id="0" name=""/>
        <dsp:cNvSpPr/>
      </dsp:nvSpPr>
      <dsp:spPr>
        <a:xfrm>
          <a:off x="3807330" y="3601846"/>
          <a:ext cx="2591376" cy="46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Hung…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3820959" y="3615475"/>
        <a:ext cx="2564118" cy="438059"/>
      </dsp:txXfrm>
    </dsp:sp>
    <dsp:sp modelId="{68B2A111-93F5-4866-A025-F91C55D89980}">
      <dsp:nvSpPr>
        <dsp:cNvPr id="0" name=""/>
        <dsp:cNvSpPr/>
      </dsp:nvSpPr>
      <dsp:spPr>
        <a:xfrm>
          <a:off x="3807330" y="4138751"/>
          <a:ext cx="2591376" cy="465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Failover Attempted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3820959" y="4152380"/>
        <a:ext cx="2564118" cy="438059"/>
      </dsp:txXfrm>
    </dsp:sp>
    <dsp:sp modelId="{6E44DCF0-2CA5-4084-88CB-BD641121F9FD}">
      <dsp:nvSpPr>
        <dsp:cNvPr id="0" name=""/>
        <dsp:cNvSpPr/>
      </dsp:nvSpPr>
      <dsp:spPr>
        <a:xfrm>
          <a:off x="6966816" y="0"/>
          <a:ext cx="323922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Case 3</a:t>
          </a:r>
          <a:endParaRPr lang="en-US" sz="5400" kern="1200" dirty="0"/>
        </a:p>
      </dsp:txBody>
      <dsp:txXfrm>
        <a:off x="6966816" y="0"/>
        <a:ext cx="3239220" cy="1453991"/>
      </dsp:txXfrm>
    </dsp:sp>
    <dsp:sp modelId="{AB8051BD-40B5-4D70-AD35-EA2C6741FAE4}">
      <dsp:nvSpPr>
        <dsp:cNvPr id="0" name=""/>
        <dsp:cNvSpPr/>
      </dsp:nvSpPr>
      <dsp:spPr>
        <a:xfrm>
          <a:off x="7289492" y="1454908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FEP, ICCP, and SCADA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7305914" y="1471330"/>
        <a:ext cx="2558532" cy="527844"/>
      </dsp:txXfrm>
    </dsp:sp>
    <dsp:sp modelId="{B4056770-4FFE-4620-A1E6-CF5F39B51DE9}">
      <dsp:nvSpPr>
        <dsp:cNvPr id="0" name=""/>
        <dsp:cNvSpPr/>
      </dsp:nvSpPr>
      <dsp:spPr>
        <a:xfrm>
          <a:off x="7289492" y="2101856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Validation at QAS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7305914" y="2118278"/>
        <a:ext cx="2558532" cy="527844"/>
      </dsp:txXfrm>
    </dsp:sp>
    <dsp:sp modelId="{2A84F185-56AF-46DC-B86A-D203168AF075}">
      <dsp:nvSpPr>
        <dsp:cNvPr id="0" name=""/>
        <dsp:cNvSpPr/>
      </dsp:nvSpPr>
      <dsp:spPr>
        <a:xfrm>
          <a:off x="7289492" y="2748804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Paused (as expected)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7305914" y="2765226"/>
        <a:ext cx="2558532" cy="527844"/>
      </dsp:txXfrm>
    </dsp:sp>
    <dsp:sp modelId="{D0725F8C-32A9-4E3F-A3B4-18F57D296700}">
      <dsp:nvSpPr>
        <dsp:cNvPr id="0" name=""/>
        <dsp:cNvSpPr/>
      </dsp:nvSpPr>
      <dsp:spPr>
        <a:xfrm>
          <a:off x="7289492" y="3395751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Hung…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7305914" y="3412173"/>
        <a:ext cx="2558532" cy="527844"/>
      </dsp:txXfrm>
    </dsp:sp>
    <dsp:sp modelId="{4215BE09-3FDF-4278-9B3C-BF0E5E4B4AD7}">
      <dsp:nvSpPr>
        <dsp:cNvPr id="0" name=""/>
        <dsp:cNvSpPr/>
      </dsp:nvSpPr>
      <dsp:spPr>
        <a:xfrm>
          <a:off x="7289492" y="4042699"/>
          <a:ext cx="2591376" cy="56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Failover Attempted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7305914" y="4059121"/>
        <a:ext cx="2558532" cy="527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7BF4D-8DFE-47CF-A1EE-5D784D78FD98}">
      <dsp:nvSpPr>
        <dsp:cNvPr id="0" name=""/>
        <dsp:cNvSpPr/>
      </dsp:nvSpPr>
      <dsp:spPr>
        <a:xfrm>
          <a:off x="1245" y="0"/>
          <a:ext cx="323922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Case 1</a:t>
          </a:r>
          <a:endParaRPr lang="en-US" sz="5400" kern="1200" dirty="0"/>
        </a:p>
      </dsp:txBody>
      <dsp:txXfrm>
        <a:off x="1245" y="0"/>
        <a:ext cx="3239220" cy="1453991"/>
      </dsp:txXfrm>
    </dsp:sp>
    <dsp:sp modelId="{1C1770C6-C839-4FBE-8F7E-24914474A129}">
      <dsp:nvSpPr>
        <dsp:cNvPr id="0" name=""/>
        <dsp:cNvSpPr/>
      </dsp:nvSpPr>
      <dsp:spPr>
        <a:xfrm>
          <a:off x="325167" y="1454109"/>
          <a:ext cx="2591376" cy="706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Contacted the vendor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45847" y="1474789"/>
        <a:ext cx="2550016" cy="664691"/>
      </dsp:txXfrm>
    </dsp:sp>
    <dsp:sp modelId="{790F03BA-6DB1-4795-8E5C-051E6556D65C}">
      <dsp:nvSpPr>
        <dsp:cNvPr id="0" name=""/>
        <dsp:cNvSpPr/>
      </dsp:nvSpPr>
      <dsp:spPr>
        <a:xfrm>
          <a:off x="325167" y="2268784"/>
          <a:ext cx="2591376" cy="706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Synced the SCADA databases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45847" y="2289464"/>
        <a:ext cx="2550016" cy="664691"/>
      </dsp:txXfrm>
    </dsp:sp>
    <dsp:sp modelId="{37229C5F-EBD0-4752-AAB4-7AD4ECE49F50}">
      <dsp:nvSpPr>
        <dsp:cNvPr id="0" name=""/>
        <dsp:cNvSpPr/>
      </dsp:nvSpPr>
      <dsp:spPr>
        <a:xfrm>
          <a:off x="325167" y="3083459"/>
          <a:ext cx="2591376" cy="706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Restarted an FEP service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45847" y="3104139"/>
        <a:ext cx="2550016" cy="664691"/>
      </dsp:txXfrm>
    </dsp:sp>
    <dsp:sp modelId="{444AB793-C773-43FB-800C-F88F6C753A1E}">
      <dsp:nvSpPr>
        <dsp:cNvPr id="0" name=""/>
        <dsp:cNvSpPr/>
      </dsp:nvSpPr>
      <dsp:spPr>
        <a:xfrm>
          <a:off x="325167" y="3898134"/>
          <a:ext cx="2591376" cy="706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Rebuilt the FEP database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45847" y="3918814"/>
        <a:ext cx="2550016" cy="664691"/>
      </dsp:txXfrm>
    </dsp:sp>
    <dsp:sp modelId="{21A3963A-B77E-4EDE-BC5A-A8EE573AF858}">
      <dsp:nvSpPr>
        <dsp:cNvPr id="0" name=""/>
        <dsp:cNvSpPr/>
      </dsp:nvSpPr>
      <dsp:spPr>
        <a:xfrm>
          <a:off x="3483408" y="0"/>
          <a:ext cx="323922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Case 2</a:t>
          </a:r>
          <a:endParaRPr lang="en-US" sz="5400" kern="1200" dirty="0"/>
        </a:p>
      </dsp:txBody>
      <dsp:txXfrm>
        <a:off x="3483408" y="0"/>
        <a:ext cx="3239220" cy="1453991"/>
      </dsp:txXfrm>
    </dsp:sp>
    <dsp:sp modelId="{67F8A8F7-B2E8-42B3-B3CF-7D765AAD1FBB}">
      <dsp:nvSpPr>
        <dsp:cNvPr id="0" name=""/>
        <dsp:cNvSpPr/>
      </dsp:nvSpPr>
      <dsp:spPr>
        <a:xfrm>
          <a:off x="3807330" y="1454405"/>
          <a:ext cx="2591376" cy="952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Contacted the vendor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835218" y="1482293"/>
        <a:ext cx="2535600" cy="896394"/>
      </dsp:txXfrm>
    </dsp:sp>
    <dsp:sp modelId="{CB5E55F0-79D4-49C9-BCCB-C60AF1C4DDF1}">
      <dsp:nvSpPr>
        <dsp:cNvPr id="0" name=""/>
        <dsp:cNvSpPr/>
      </dsp:nvSpPr>
      <dsp:spPr>
        <a:xfrm>
          <a:off x="3807330" y="2553063"/>
          <a:ext cx="2591376" cy="952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Reverted to the pre-updated conditions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835218" y="2580951"/>
        <a:ext cx="2535600" cy="896394"/>
      </dsp:txXfrm>
    </dsp:sp>
    <dsp:sp modelId="{68B2A111-93F5-4866-A025-F91C55D89980}">
      <dsp:nvSpPr>
        <dsp:cNvPr id="0" name=""/>
        <dsp:cNvSpPr/>
      </dsp:nvSpPr>
      <dsp:spPr>
        <a:xfrm>
          <a:off x="3807330" y="3651720"/>
          <a:ext cx="2591376" cy="952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Rebuilt the FEP database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3835218" y="3679608"/>
        <a:ext cx="2535600" cy="896394"/>
      </dsp:txXfrm>
    </dsp:sp>
    <dsp:sp modelId="{6E44DCF0-2CA5-4084-88CB-BD641121F9FD}">
      <dsp:nvSpPr>
        <dsp:cNvPr id="0" name=""/>
        <dsp:cNvSpPr/>
      </dsp:nvSpPr>
      <dsp:spPr>
        <a:xfrm>
          <a:off x="6966816" y="0"/>
          <a:ext cx="3239220" cy="4846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Case 3</a:t>
          </a:r>
          <a:endParaRPr lang="en-US" sz="5400" kern="1200" dirty="0"/>
        </a:p>
      </dsp:txBody>
      <dsp:txXfrm>
        <a:off x="6966816" y="0"/>
        <a:ext cx="3239220" cy="1453991"/>
      </dsp:txXfrm>
    </dsp:sp>
    <dsp:sp modelId="{AB8051BD-40B5-4D70-AD35-EA2C6741FAE4}">
      <dsp:nvSpPr>
        <dsp:cNvPr id="0" name=""/>
        <dsp:cNvSpPr/>
      </dsp:nvSpPr>
      <dsp:spPr>
        <a:xfrm>
          <a:off x="7289492" y="1455411"/>
          <a:ext cx="2591376" cy="146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Contacted the vendor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7332293" y="1498212"/>
        <a:ext cx="2505774" cy="1375725"/>
      </dsp:txXfrm>
    </dsp:sp>
    <dsp:sp modelId="{B4056770-4FFE-4620-A1E6-CF5F39B51DE9}">
      <dsp:nvSpPr>
        <dsp:cNvPr id="0" name=""/>
        <dsp:cNvSpPr/>
      </dsp:nvSpPr>
      <dsp:spPr>
        <a:xfrm>
          <a:off x="7289492" y="3141557"/>
          <a:ext cx="2591376" cy="146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Un-paused the databases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7332293" y="3184358"/>
        <a:ext cx="2505774" cy="1375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AA9DD-D7B5-4680-B1AF-C0F449D6B258}">
      <dsp:nvSpPr>
        <dsp:cNvPr id="0" name=""/>
        <dsp:cNvSpPr/>
      </dsp:nvSpPr>
      <dsp:spPr>
        <a:xfrm rot="5400000">
          <a:off x="7178981" y="-3023697"/>
          <a:ext cx="904007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Test pre-effort checks, promotion steps and post-effort checks in a non-production environment(s)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Build and implement a list of checks to ensure all processes </a:t>
          </a:r>
          <a:endParaRPr lang="en-US" sz="1800" kern="1200" dirty="0"/>
        </a:p>
      </dsp:txBody>
      <dsp:txXfrm rot="-5400000">
        <a:off x="4039933" y="159481"/>
        <a:ext cx="7137973" cy="815747"/>
      </dsp:txXfrm>
    </dsp:sp>
    <dsp:sp modelId="{BCF470C1-8A64-44C0-A2A6-006F2274B164}">
      <dsp:nvSpPr>
        <dsp:cNvPr id="0" name=""/>
        <dsp:cNvSpPr/>
      </dsp:nvSpPr>
      <dsp:spPr>
        <a:xfrm>
          <a:off x="0" y="2349"/>
          <a:ext cx="4039933" cy="1130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Pre Deployment</a:t>
          </a:r>
          <a:endParaRPr lang="en-US" sz="3600" kern="1200" dirty="0"/>
        </a:p>
      </dsp:txBody>
      <dsp:txXfrm>
        <a:off x="55162" y="57511"/>
        <a:ext cx="3929609" cy="1019685"/>
      </dsp:txXfrm>
    </dsp:sp>
    <dsp:sp modelId="{899F422F-59F7-4A06-9F60-7CC8B01286CA}">
      <dsp:nvSpPr>
        <dsp:cNvPr id="0" name=""/>
        <dsp:cNvSpPr/>
      </dsp:nvSpPr>
      <dsp:spPr>
        <a:xfrm rot="5400000">
          <a:off x="7178981" y="-1837188"/>
          <a:ext cx="904007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 and implement alarming/indications to monitor the process</a:t>
          </a:r>
          <a:endParaRPr lang="en-US" sz="1800" kern="1200" dirty="0"/>
        </a:p>
      </dsp:txBody>
      <dsp:txXfrm rot="-5400000">
        <a:off x="4039933" y="1345990"/>
        <a:ext cx="7137973" cy="815747"/>
      </dsp:txXfrm>
    </dsp:sp>
    <dsp:sp modelId="{49460EB8-6211-4321-B2FE-46EA06ED5963}">
      <dsp:nvSpPr>
        <dsp:cNvPr id="0" name=""/>
        <dsp:cNvSpPr/>
      </dsp:nvSpPr>
      <dsp:spPr>
        <a:xfrm>
          <a:off x="0" y="1188859"/>
          <a:ext cx="4039933" cy="1130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During Deployment</a:t>
          </a:r>
          <a:endParaRPr lang="en-US" sz="3600" kern="1200" dirty="0"/>
        </a:p>
      </dsp:txBody>
      <dsp:txXfrm>
        <a:off x="55162" y="1244021"/>
        <a:ext cx="3929609" cy="1019685"/>
      </dsp:txXfrm>
    </dsp:sp>
    <dsp:sp modelId="{15C37156-2230-41D8-A8F7-6CD68A7A0403}">
      <dsp:nvSpPr>
        <dsp:cNvPr id="0" name=""/>
        <dsp:cNvSpPr/>
      </dsp:nvSpPr>
      <dsp:spPr>
        <a:xfrm rot="5400000">
          <a:off x="7178981" y="-650678"/>
          <a:ext cx="904007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Build detailed documents that institute an effective process for troubleshooting and rolling back to previous system conditions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Consider prioritizing the restoration of the FEP and ICCP links</a:t>
          </a:r>
          <a:endParaRPr lang="en-US" sz="1800" kern="1200" dirty="0"/>
        </a:p>
      </dsp:txBody>
      <dsp:txXfrm rot="-5400000">
        <a:off x="4039933" y="2532500"/>
        <a:ext cx="7137973" cy="815747"/>
      </dsp:txXfrm>
    </dsp:sp>
    <dsp:sp modelId="{A53BAA80-E016-4CEA-8169-9BD40627FB0A}">
      <dsp:nvSpPr>
        <dsp:cNvPr id="0" name=""/>
        <dsp:cNvSpPr/>
      </dsp:nvSpPr>
      <dsp:spPr>
        <a:xfrm>
          <a:off x="0" y="2375368"/>
          <a:ext cx="4039933" cy="1130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Restoration</a:t>
          </a:r>
          <a:endParaRPr lang="en-US" sz="3600" kern="1200" dirty="0"/>
        </a:p>
      </dsp:txBody>
      <dsp:txXfrm>
        <a:off x="55162" y="2430530"/>
        <a:ext cx="3929609" cy="1019685"/>
      </dsp:txXfrm>
    </dsp:sp>
    <dsp:sp modelId="{7894AFE4-97FC-4D8E-A0BF-2D4BB6038E3D}">
      <dsp:nvSpPr>
        <dsp:cNvPr id="0" name=""/>
        <dsp:cNvSpPr/>
      </dsp:nvSpPr>
      <dsp:spPr>
        <a:xfrm rot="5400000">
          <a:off x="7178981" y="535831"/>
          <a:ext cx="904007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Build and implement a list of checks to review functionality to ensure all critical functionality is confirmed or issues identified quickly</a:t>
          </a:r>
          <a:endParaRPr lang="en-US" sz="1800" kern="1200" dirty="0"/>
        </a:p>
      </dsp:txBody>
      <dsp:txXfrm rot="-5400000">
        <a:off x="4039933" y="3719009"/>
        <a:ext cx="7137973" cy="815747"/>
      </dsp:txXfrm>
    </dsp:sp>
    <dsp:sp modelId="{DF16E02A-F878-487A-BAD0-27E09AC16EEA}">
      <dsp:nvSpPr>
        <dsp:cNvPr id="0" name=""/>
        <dsp:cNvSpPr/>
      </dsp:nvSpPr>
      <dsp:spPr>
        <a:xfrm>
          <a:off x="0" y="3561878"/>
          <a:ext cx="4039933" cy="1130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Post Deployment</a:t>
          </a:r>
          <a:endParaRPr lang="en-US" sz="3600" kern="1200" dirty="0"/>
        </a:p>
      </dsp:txBody>
      <dsp:txXfrm>
        <a:off x="55162" y="3617040"/>
        <a:ext cx="3929609" cy="1019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9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22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629"/>
          <a:stretch/>
        </p:blipFill>
        <p:spPr>
          <a:xfrm>
            <a:off x="70339" y="76200"/>
            <a:ext cx="12045461" cy="6753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324" t="4418" r="65090" b="82327"/>
          <a:stretch/>
        </p:blipFill>
        <p:spPr>
          <a:xfrm>
            <a:off x="381000" y="685800"/>
            <a:ext cx="2522974" cy="75689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962400" y="5932863"/>
            <a:ext cx="822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468562"/>
            <a:ext cx="110744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2" y="1325562"/>
            <a:ext cx="11222568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091936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432" y="132556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2" y="132556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1432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6096169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2"/>
            <a:ext cx="73152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2389717" y="4800600"/>
            <a:ext cx="73152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19200"/>
            <a:ext cx="67056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727200" y="3187700"/>
            <a:ext cx="1160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78" r="1149"/>
          <a:stretch/>
        </p:blipFill>
        <p:spPr>
          <a:xfrm>
            <a:off x="10017211" y="0"/>
            <a:ext cx="2174789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7518400" y="64008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 smtClean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609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8" name="Picture 7" descr="NERC_PPT_insideheader.png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83" r="20474"/>
          <a:stretch/>
        </p:blipFill>
        <p:spPr>
          <a:xfrm>
            <a:off x="1" y="0"/>
            <a:ext cx="10017210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rrm/ea/Lessons%20Learned%20Document%20Library/LL20220801_EMS_pausing_during_database_deploym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849369"/>
            <a:ext cx="11582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b="1" i="0" kern="0" dirty="0" smtClean="0">
                <a:latin typeface="Tahoma" pitchFamily="84" charset="0"/>
              </a:rPr>
              <a:t>Lessons </a:t>
            </a:r>
            <a:r>
              <a:rPr lang="en-US" b="1" i="0" kern="0" dirty="0" smtClean="0">
                <a:latin typeface="Tahoma" pitchFamily="84" charset="0"/>
              </a:rPr>
              <a:t>Learned: </a:t>
            </a:r>
            <a:r>
              <a:rPr lang="en-US" b="1" i="0" kern="0" dirty="0">
                <a:latin typeface="Tahoma" pitchFamily="84" charset="0"/>
              </a:rPr>
              <a:t>EMS </a:t>
            </a:r>
            <a:r>
              <a:rPr lang="en-US" b="1" i="0" kern="0" dirty="0">
                <a:latin typeface="Tahoma" pitchFamily="84" charset="0"/>
              </a:rPr>
              <a:t>Pausing During Database Deployment</a:t>
            </a:r>
            <a:endParaRPr lang="en-US" b="1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</a:t>
            </a:r>
            <a:r>
              <a:rPr lang="en-US" sz="2000" i="0" kern="0" dirty="0" smtClean="0">
                <a:latin typeface="Tahoma" pitchFamily="84" charset="0"/>
              </a:rPr>
              <a:t>Qiu, NERC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ERCOT TWG Conference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September </a:t>
            </a:r>
            <a:r>
              <a:rPr lang="en-US" sz="2000" i="0" kern="0" dirty="0" smtClean="0">
                <a:latin typeface="Tahoma" pitchFamily="84" charset="0"/>
              </a:rPr>
              <a:t>29, </a:t>
            </a:r>
            <a:r>
              <a:rPr lang="en-US" sz="2000" i="0" kern="0" dirty="0" smtClean="0">
                <a:latin typeface="Tahoma" pitchFamily="84" charset="0"/>
              </a:rPr>
              <a:t>2022</a:t>
            </a:r>
            <a:endParaRPr lang="en-US" sz="2000" i="0" kern="0" dirty="0">
              <a:latin typeface="Tahoma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6646824" y="4343400"/>
            <a:ext cx="5070796" cy="762000"/>
          </a:xfrm>
        </p:spPr>
        <p:txBody>
          <a:bodyPr/>
          <a:lstStyle/>
          <a:p>
            <a:pPr marL="2286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www.nerc.com/pa/rrm/ea/Lessons%20Learned%20Document%20Library/LL20220801_EMS_pausing_during_database_deployment.pdf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Pausing during Database Deployment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66800"/>
            <a:ext cx="4191000" cy="5441718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00800" y="146687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Please scan:</a:t>
            </a:r>
            <a:endParaRPr lang="en-US" sz="20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9432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Please click:</a:t>
            </a:r>
            <a:endParaRPr lang="en-US" sz="2000" i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85974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33600" y="1359429"/>
          <a:ext cx="8128000" cy="481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ultiply 5"/>
          <p:cNvSpPr/>
          <p:nvPr/>
        </p:nvSpPr>
        <p:spPr bwMode="auto">
          <a:xfrm>
            <a:off x="7772400" y="2813314"/>
            <a:ext cx="609600" cy="1905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6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Description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430230816"/>
              </p:ext>
            </p:extLst>
          </p:nvPr>
        </p:nvGraphicFramePr>
        <p:xfrm>
          <a:off x="1710068" y="1371600"/>
          <a:ext cx="10206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533400" y="1737518"/>
            <a:ext cx="685800" cy="411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1710068" y="1371600"/>
          <a:ext cx="10206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533400" y="1737518"/>
            <a:ext cx="685800" cy="411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2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461963" y="1325563"/>
          <a:ext cx="11222037" cy="46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5933533"/>
            <a:ext cx="692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In-house expertise !!!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371600" y="3254926"/>
            <a:ext cx="8705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1" y="5105401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24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" id="{BD852959-8ECB-42BE-95DD-10FFD14BF561}" vid="{7E6F2D06-2CC7-4B1F-851B-C644D00F79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purl.org/dc/elements/1.1/"/>
    <ds:schemaRef ds:uri="http://schemas.microsoft.com/office/2006/metadata/properties"/>
    <ds:schemaRef ds:uri="be72bb46-7b96-43f6-b3d2-cb56bca4285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a614bff7-06ef-4380-81cc-ebb8f858167d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Transmittion</Template>
  <TotalTime>0</TotalTime>
  <Words>253</Words>
  <Application>Microsoft Office PowerPoint</Application>
  <PresentationFormat>Widescreen</PresentationFormat>
  <Paragraphs>74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EMS Pausing during Database Deployment</vt:lpstr>
      <vt:lpstr>Problem Statement</vt:lpstr>
      <vt:lpstr>Case Description</vt:lpstr>
      <vt:lpstr>Corrective Actions</vt:lpstr>
      <vt:lpstr>Lessons Learned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2020-08-24T19:54:19Z</dcterms:created>
  <dcterms:modified xsi:type="dcterms:W3CDTF">2022-09-26T12:21:49Z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