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6" r:id="rId4"/>
    <p:sldId id="268" r:id="rId5"/>
    <p:sldId id="293" r:id="rId6"/>
    <p:sldId id="294" r:id="rId7"/>
    <p:sldId id="2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85" d="100"/>
          <a:sy n="85" d="100"/>
        </p:scale>
        <p:origin x="57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09/29/2022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HITE List Sub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 to vote on Pushkar Chhajed remaining as HITE List Sub-Chair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7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NPRR1070 </a:t>
            </a:r>
            <a:r>
              <a:rPr lang="en-US" dirty="0"/>
              <a:t>Planning Criteria for GTC Exit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at OWG pending PUCT ruling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Stakeholders will continue discussions with ERCOT on possible alternatives</a:t>
            </a:r>
          </a:p>
          <a:p>
            <a:r>
              <a:rPr lang="en-US" dirty="0" smtClean="0"/>
              <a:t>Tabled pending further comments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NPRR1132 and RGRR032 - Communicate </a:t>
            </a:r>
            <a:r>
              <a:rPr lang="en-US" sz="3600" dirty="0"/>
              <a:t>Operating Limitations during Cold and Hot Weather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NPRR1132</a:t>
            </a:r>
          </a:p>
          <a:p>
            <a:pPr lvl="1"/>
            <a:r>
              <a:rPr lang="en-US" dirty="0" smtClean="0"/>
              <a:t>New comments were filed by ERCOT and reviewed by OWG</a:t>
            </a:r>
          </a:p>
          <a:p>
            <a:pPr lvl="1"/>
            <a:r>
              <a:rPr lang="en-US" dirty="0" smtClean="0"/>
              <a:t>OWG endorses comments to keep the NPRR moving, but expects desktop edits to be made at ROS or PRS.</a:t>
            </a:r>
          </a:p>
          <a:p>
            <a:pPr lvl="1"/>
            <a:endParaRPr lang="en-US" dirty="0"/>
          </a:p>
          <a:p>
            <a:r>
              <a:rPr lang="en-US" dirty="0" smtClean="0"/>
              <a:t>RGRR032 </a:t>
            </a:r>
          </a:p>
          <a:p>
            <a:pPr lvl="1"/>
            <a:r>
              <a:rPr lang="en-US" dirty="0"/>
              <a:t>New comments were filed by ERCOT and reviewed by OWG</a:t>
            </a:r>
          </a:p>
          <a:p>
            <a:pPr lvl="1"/>
            <a:r>
              <a:rPr lang="en-US" dirty="0"/>
              <a:t>OWG endorses comments to keep the NPRR moving, but expects desktop edits to be made </a:t>
            </a:r>
            <a:r>
              <a:rPr lang="en-US" dirty="0" smtClean="0"/>
              <a:t>at October or November ROS.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1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NPRR1138 Communication </a:t>
            </a:r>
            <a:r>
              <a:rPr lang="en-US" dirty="0"/>
              <a:t>of Capability and Status of Online IRRs at 0 MW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continues to discuss and market participants would like some clarifying comments to be added on the option of disconnecting from the system when not generating.</a:t>
            </a:r>
          </a:p>
          <a:p>
            <a:r>
              <a:rPr lang="en-US" dirty="0" smtClean="0"/>
              <a:t>Tabled at OWG pending further discussion and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2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NPRR1143 </a:t>
            </a:r>
            <a:r>
              <a:rPr lang="en-US" dirty="0"/>
              <a:t>Provide ERCOT Flexibility to Determine When ESRs May Charge During an EEA Level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reviewed the comments and intent with OWG</a:t>
            </a:r>
          </a:p>
          <a:p>
            <a:r>
              <a:rPr lang="en-US" dirty="0" smtClean="0"/>
              <a:t>ERCOT expects to submit new comments</a:t>
            </a:r>
          </a:p>
          <a:p>
            <a:r>
              <a:rPr lang="en-US" dirty="0" smtClean="0"/>
              <a:t>Tabled at OWG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1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5802</TotalTime>
  <Words>221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Operations Working Group </vt:lpstr>
      <vt:lpstr>HITE List Sub Chair</vt:lpstr>
      <vt:lpstr>NPRR1070 Planning Criteria for GTC Exit Solutions</vt:lpstr>
      <vt:lpstr>NOGRR215 – Limited Use of RAS</vt:lpstr>
      <vt:lpstr>NPRR1132 and RGRR032 - Communicate Operating Limitations during Cold and Hot Weather Conditions</vt:lpstr>
      <vt:lpstr>NPRR1138 Communication of Capability and Status of Online IRRs at 0 MW Output</vt:lpstr>
      <vt:lpstr>NPRR1143 Provide ERCOT Flexibility to Determine When ESRs May Charge During an EEA Level 3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329</cp:revision>
  <dcterms:created xsi:type="dcterms:W3CDTF">2017-05-03T20:12:06Z</dcterms:created>
  <dcterms:modified xsi:type="dcterms:W3CDTF">2022-09-28T12:27:08Z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