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9"/>
  </p:notesMasterIdLst>
  <p:handoutMasterIdLst>
    <p:handoutMasterId r:id="rId10"/>
  </p:handoutMasterIdLst>
  <p:sldIdLst>
    <p:sldId id="256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3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ACB3D9-1F3F-4DD2-9C69-68CAB8A0B9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58D39-4369-476E-A176-5721677158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EDBD3-F11E-467B-9813-D808364534CF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D6C26B-FD86-48EB-BA3B-670BCB994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880D5-373D-4AF5-92AE-2754751ABA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D9856-FC9C-460B-A9C2-64490829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14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1AB97-4B2A-4538-AEC0-5ED6D5DAA45A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92D33-B3E4-49F0-B1BD-22407F830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8962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92D33-B3E4-49F0-B1BD-22407F8307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829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92D33-B3E4-49F0-B1BD-22407F8307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3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Zhenhua Wang – DWG Chair</a:t>
            </a:r>
          </a:p>
          <a:p>
            <a:r>
              <a:rPr lang="en-US"/>
              <a:t>September 29</a:t>
            </a:r>
            <a:r>
              <a:rPr lang="en-US" baseline="30000"/>
              <a:t>th</a:t>
            </a:r>
            <a:r>
              <a:rPr lang="en-US"/>
              <a:t>,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3361" cy="4351338"/>
          </a:xfrm>
        </p:spPr>
        <p:txBody>
          <a:bodyPr/>
          <a:lstStyle/>
          <a:p>
            <a:r>
              <a:rPr lang="en-US" dirty="0"/>
              <a:t>DWG procedure manual annual review - Expected to complete in October and submit to ROS for approval in November</a:t>
            </a:r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BF8315A7E5C949964A2D507F90D896" ma:contentTypeVersion="12" ma:contentTypeDescription="Create a new document." ma:contentTypeScope="" ma:versionID="91d8438d241fd0731e41f6ae9595ea0a">
  <xsd:schema xmlns:xsd="http://www.w3.org/2001/XMLSchema" xmlns:xs="http://www.w3.org/2001/XMLSchema" xmlns:p="http://schemas.microsoft.com/office/2006/metadata/properties" xmlns:ns3="764a1c0d-7d85-478b-bb52-911191113f14" xmlns:ns4="16f69556-1771-44f8-ac9b-7f4928bf6de5" targetNamespace="http://schemas.microsoft.com/office/2006/metadata/properties" ma:root="true" ma:fieldsID="62e695190f0d817a60dc27a6f8b934e4" ns3:_="" ns4:_="">
    <xsd:import namespace="764a1c0d-7d85-478b-bb52-911191113f14"/>
    <xsd:import namespace="16f69556-1771-44f8-ac9b-7f4928bf6de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a1c0d-7d85-478b-bb52-911191113f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69556-1771-44f8-ac9b-7f4928bf6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mM1ZjhlYjEyLTViMjctNDM5ZC1hYWE2LTM0MDJhZjYyNmZhMyIgdmFsdWU9IiIgeG1sbnM9Imh0dHA6Ly93d3cuYm9sZG9uamFtZXMuY29tLzIwMDgvMDEvc2llL2ludGVybmFsL2xhYmVsIiAvPjxlbGVtZW50IHVpZD0iNzRmYjJhNjYtYTZhMC00NjcyLWI2YWQtNDg4ZTVhNDgyNWQ1IiB2YWx1ZT0iIiB4bWxucz0iaHR0cDovL3d3dy5ib2xkb25qYW1lcy5jb20vMjAwOC8wMS9zaWUvaW50ZXJuYWwvbGFiZWwiIC8+PGVsZW1lbnQgdWlkPSJkMTRmNWMzNi1mNDRhLTQzMTUtYjQzOC0wMDVjZmU4ZjA2OWYiIHZhbHVlPSIiIHhtbG5zPSJodHRwOi8vd3d3LmJvbGRvbmphbWVzLmNvbS8yMDA4LzAxL3NpZS9pbnRlcm5hbC9sYWJlbCIgLz48L3Npc2w+PFVzZXJOYW1lPkNPUlBcczI0ODQ1NzwvVXNlck5hbWU+PERhdGVUaW1lPjkvMTkvMjAyMiA3OjA4OjA1IFBNPC9EYXRlVGltZT48TGFiZWxTdHJpbmc+QUVQIFB1YmxpYzwvTGFiZWxTdHJpbmc+PC9pdGVtPjxpdGVtPjxzaXNsIHNpc2xWZXJzaW9uPSIwIiBwb2xpY3k9ImU5YzBiOGQ3LWJkYjQtNGZkMy1iNjJhLWY1MDMyN2FhZWZjZSIgb3JpZ2luPSJ1c2VyU2VsZWN0ZWQiPjxlbGVtZW50IHVpZD0iYzVmOGViMTItNWIyNy00MzlkLWFhYTYtMzQwMmFmNjI2ZmEzIiB2YWx1ZT0iIiB4bWxucz0iaHR0cDovL3d3dy5ib2xkb25qYW1lcy5jb20vMjAwOC8wMS9zaWUvaW50ZXJuYWwvbGFiZWwiIC8+PC9zaXNsPjxVc2VyTmFtZT5DT1JQXHMyNDg0NTc8L1VzZXJOYW1lPjxEYXRlVGltZT45LzE5LzIwMjIgNzo0MjozNiBQTTwvRGF0ZVRpbWU+PExhYmVsU3RyaW5nPkFFUCBQdWJsaWM8L0xhYmVsU3RyaW5nPjwvaXRlbT48L2xhYmVsSGlzdG9yeT4=</Value>
</WrappedLabelHistory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2AE8A704-A21F-454E-85E0-B3F3C6892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4a1c0d-7d85-478b-bb52-911191113f14"/>
    <ds:schemaRef ds:uri="16f69556-1771-44f8-ac9b-7f4928bf6d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71569E-83F4-4436-882F-4F0C6CE684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f69556-1771-44f8-ac9b-7f4928bf6de5"/>
    <ds:schemaRef ds:uri="764a1c0d-7d85-478b-bb52-911191113f1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D5EC2E4-76F3-4EAC-9D73-9B2FB0B53244}">
  <ds:schemaRefs>
    <ds:schemaRef ds:uri="http://www.w3.org/2001/XMLSchema"/>
    <ds:schemaRef ds:uri="http://www.boldonjames.com/2016/02/Classifier/internal/wrappedLabelHistory"/>
  </ds:schemaRefs>
</ds:datastoreItem>
</file>

<file path=customXml/itemProps4.xml><?xml version="1.0" encoding="utf-8"?>
<ds:datastoreItem xmlns:ds="http://schemas.openxmlformats.org/officeDocument/2006/customXml" ds:itemID="{77EA1ACE-49E6-4289-963C-C5973F7E8C35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32573A8-EFD0-4DD2-8DE7-329727F7DB2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36</Words>
  <Application>Microsoft Office PowerPoint</Application>
  <PresentationFormat>Widescreen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DWG Report to ROS</vt:lpstr>
      <vt:lpstr>DWG Update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Zhenhua Wang</cp:lastModifiedBy>
  <cp:revision>53</cp:revision>
  <dcterms:created xsi:type="dcterms:W3CDTF">2021-02-24T20:47:36Z</dcterms:created>
  <dcterms:modified xsi:type="dcterms:W3CDTF">2022-09-19T20:18:38Z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0x010100A1BF8315A7E5C949964A2D507F90D896</vt:lpwstr>
  </property>
  <property fmtid="{D5CDD505-2E9C-101B-9397-08002B2CF9AE}" pid="3" name="docIndexRef">
    <vt:lpwstr>75ee475c-aecb-4af5-92a2-c9c5aef077c0</vt:lpwstr>
  </property>
  <property fmtid="{D5CDD505-2E9C-101B-9397-08002B2CF9AE}" pid="4" name="bjClsUserRVM">
    <vt:lpwstr>[]</vt:lpwstr>
  </property>
  <property fmtid="{D5CDD505-2E9C-101B-9397-08002B2CF9AE}" pid="5" name="bjSaver">
    <vt:lpwstr>XvMCm1lZpGfDqqipcnmA+fbDmvxrrXhM</vt:lpwstr>
  </property>
  <property fmtid="{D5CDD505-2E9C-101B-9397-08002B2CF9AE}" pid="6" name="bjDocumentSecurityLabel">
    <vt:lpwstr>AEP Public</vt:lpwstr>
  </property>
  <property fmtid="{D5CDD505-2E9C-101B-9397-08002B2CF9AE}" pid="7" name="MSIP_Label_5c34e43d-0b77-4b2c-b224-1b46981ccfdb_SiteId">
    <vt:lpwstr>15f3c881-6b03-4ff6-8559-77bf5177818f</vt:lpwstr>
  </property>
  <property fmtid="{D5CDD505-2E9C-101B-9397-08002B2CF9AE}" pid="8" name="MSIP_Label_5c34e43d-0b77-4b2c-b224-1b46981ccfdb_Name">
    <vt:lpwstr>AEP Public</vt:lpwstr>
  </property>
  <property fmtid="{D5CDD505-2E9C-101B-9397-08002B2CF9AE}" pid="9" name="MSIP_Label_5c34e43d-0b77-4b2c-b224-1b46981ccfdb_Enabled">
    <vt:lpwstr>true</vt:lpwstr>
  </property>
  <property fmtid="{D5CDD505-2E9C-101B-9397-08002B2CF9AE}" pid="10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11" name="bjDocumentLabelXML-0">
    <vt:lpwstr>ames.com/2008/01/sie/internal/label"&gt;&lt;element uid="c5f8eb12-5b27-439d-aaa6-3402af626fa3" value="" /&gt;&lt;/sisl&gt;</vt:lpwstr>
  </property>
  <property fmtid="{D5CDD505-2E9C-101B-9397-08002B2CF9AE}" pid="12" name="bjLabelHistoryID">
    <vt:lpwstr>{8D5EC2E4-76F3-4EAC-9D73-9B2FB0B53244}</vt:lpwstr>
  </property>
</Properties>
</file>