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6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C2FD0F-12FD-A015-83CD-67354D1BF870}" name="Rainwater, Kim" initials="RK" userId="S::Kimberly.Rainwater@ercot.com::be443df6-42fd-4714-a296-fee19198b744" providerId="AD"/>
  <p188:author id="{E4C4BD1E-BFFE-D446-38BB-CDEBA58F6E90}" name="Boren, Ann" initials="BA" userId="S::Ann.Boren@ercot.com::579ec372-4ceb-423f-a886-740c24f063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7D4F12-455B-44CE-A4A5-11037D0A2E18}" v="3" dt="2022-09-01T18:26:58.0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90F599-AE80-41E6-A5DB-26DB540E224B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E1A3ED-0CC0-4A98-ADED-3397473C33B5}">
      <dgm:prSet phldrT="[Text]" custT="1"/>
      <dgm:spPr/>
      <dgm:t>
        <a:bodyPr/>
        <a:lstStyle/>
        <a:p>
          <a:r>
            <a:rPr lang="en-US" sz="1800" b="1" dirty="0"/>
            <a:t>Nodal Protocol Revision Request (Urgent status)</a:t>
          </a:r>
        </a:p>
      </dgm:t>
    </dgm:pt>
    <dgm:pt modelId="{4E0E5303-6B78-4540-B0C8-ADE118A966DE}" type="parTrans" cxnId="{3960BD59-6EE9-4314-8D9A-37DCF61D06E4}">
      <dgm:prSet/>
      <dgm:spPr/>
      <dgm:t>
        <a:bodyPr/>
        <a:lstStyle/>
        <a:p>
          <a:endParaRPr lang="en-US" sz="1800"/>
        </a:p>
      </dgm:t>
    </dgm:pt>
    <dgm:pt modelId="{A99E8DD0-DAF2-49DC-998B-02D8FAB1919B}" type="sibTrans" cxnId="{3960BD59-6EE9-4314-8D9A-37DCF61D06E4}">
      <dgm:prSet/>
      <dgm:spPr/>
      <dgm:t>
        <a:bodyPr/>
        <a:lstStyle/>
        <a:p>
          <a:endParaRPr lang="en-US" sz="1800"/>
        </a:p>
      </dgm:t>
    </dgm:pt>
    <dgm:pt modelId="{A94A6400-E623-40B2-A418-067B41DABE41}">
      <dgm:prSet phldrT="[Text]" custT="1"/>
      <dgm:spPr/>
      <dgm:t>
        <a:bodyPr/>
        <a:lstStyle/>
        <a:p>
          <a:r>
            <a:rPr lang="en-US" sz="1800" b="1" dirty="0"/>
            <a:t>TAC Consideration</a:t>
          </a:r>
        </a:p>
      </dgm:t>
    </dgm:pt>
    <dgm:pt modelId="{150CD872-92AE-46D4-ABBB-9D625D62A31D}" type="parTrans" cxnId="{EC14FCE3-0393-43C8-9759-1C8FADCD23D6}">
      <dgm:prSet/>
      <dgm:spPr/>
      <dgm:t>
        <a:bodyPr/>
        <a:lstStyle/>
        <a:p>
          <a:endParaRPr lang="en-US" sz="1800"/>
        </a:p>
      </dgm:t>
    </dgm:pt>
    <dgm:pt modelId="{240DFC13-C047-42F7-A7FD-5E8549C7FB61}" type="sibTrans" cxnId="{EC14FCE3-0393-43C8-9759-1C8FADCD23D6}">
      <dgm:prSet/>
      <dgm:spPr/>
      <dgm:t>
        <a:bodyPr/>
        <a:lstStyle/>
        <a:p>
          <a:endParaRPr lang="en-US" sz="1800"/>
        </a:p>
      </dgm:t>
    </dgm:pt>
    <dgm:pt modelId="{C2732CA3-D2AF-4A42-82EF-8FFED0A8DE1E}">
      <dgm:prSet custT="1"/>
      <dgm:spPr/>
      <dgm:t>
        <a:bodyPr/>
        <a:lstStyle/>
        <a:p>
          <a:r>
            <a:rPr lang="en-US" sz="1800" b="1" dirty="0"/>
            <a:t>PRS Urgency &amp; Language Consideration</a:t>
          </a:r>
        </a:p>
      </dgm:t>
    </dgm:pt>
    <dgm:pt modelId="{EB817A6A-0156-462A-AD59-5EF4CBDCFA21}" type="parTrans" cxnId="{832C3FD0-9CF9-4681-8785-21942F1D5AB0}">
      <dgm:prSet/>
      <dgm:spPr/>
      <dgm:t>
        <a:bodyPr/>
        <a:lstStyle/>
        <a:p>
          <a:endParaRPr lang="en-US" sz="1800"/>
        </a:p>
      </dgm:t>
    </dgm:pt>
    <dgm:pt modelId="{55E7C5C6-96D8-4992-A7A0-6A5A1F0E3FED}" type="sibTrans" cxnId="{832C3FD0-9CF9-4681-8785-21942F1D5AB0}">
      <dgm:prSet/>
      <dgm:spPr/>
      <dgm:t>
        <a:bodyPr/>
        <a:lstStyle/>
        <a:p>
          <a:endParaRPr lang="en-US" sz="1800"/>
        </a:p>
      </dgm:t>
    </dgm:pt>
    <dgm:pt modelId="{72E25014-AB55-4CEF-9B94-E4889079A564}">
      <dgm:prSet phldrT="[Text]" custT="1"/>
      <dgm:spPr/>
      <dgm:t>
        <a:bodyPr/>
        <a:lstStyle/>
        <a:p>
          <a:r>
            <a:rPr lang="en-US" sz="1800" b="1" dirty="0"/>
            <a:t>PUCT</a:t>
          </a:r>
        </a:p>
        <a:p>
          <a:r>
            <a:rPr lang="en-US" sz="1800" b="1" dirty="0"/>
            <a:t>Consideration</a:t>
          </a:r>
        </a:p>
      </dgm:t>
    </dgm:pt>
    <dgm:pt modelId="{CA7163C3-4361-4BE5-BDBE-5AF7EE340759}" type="parTrans" cxnId="{84593132-8ACC-4D64-B0A1-B8C6ABC11301}">
      <dgm:prSet/>
      <dgm:spPr/>
      <dgm:t>
        <a:bodyPr/>
        <a:lstStyle/>
        <a:p>
          <a:endParaRPr lang="en-US" sz="1800"/>
        </a:p>
      </dgm:t>
    </dgm:pt>
    <dgm:pt modelId="{092ACEBC-D527-4CC5-A594-00DF1F533FA0}" type="sibTrans" cxnId="{84593132-8ACC-4D64-B0A1-B8C6ABC11301}">
      <dgm:prSet/>
      <dgm:spPr/>
      <dgm:t>
        <a:bodyPr/>
        <a:lstStyle/>
        <a:p>
          <a:endParaRPr lang="en-US" sz="1800"/>
        </a:p>
      </dgm:t>
    </dgm:pt>
    <dgm:pt modelId="{92D63179-198F-4721-B9CB-B18B3ACFC632}">
      <dgm:prSet phldrT="[Text]" custT="1"/>
      <dgm:spPr/>
      <dgm:t>
        <a:bodyPr/>
        <a:lstStyle/>
        <a:p>
          <a:r>
            <a:rPr lang="en-US" sz="1800" b="1" dirty="0"/>
            <a:t>ERCOT Board Consideration</a:t>
          </a:r>
        </a:p>
      </dgm:t>
    </dgm:pt>
    <dgm:pt modelId="{4BF2E081-A8D1-40C2-B1DD-B318F14AD9B5}" type="parTrans" cxnId="{FD047289-90AC-41BB-9F7F-D29A6BD2E888}">
      <dgm:prSet/>
      <dgm:spPr/>
      <dgm:t>
        <a:bodyPr/>
        <a:lstStyle/>
        <a:p>
          <a:endParaRPr lang="en-US" sz="1800"/>
        </a:p>
      </dgm:t>
    </dgm:pt>
    <dgm:pt modelId="{98C5A3F4-A3B0-4BCC-8628-CBFF1B790B69}" type="sibTrans" cxnId="{FD047289-90AC-41BB-9F7F-D29A6BD2E888}">
      <dgm:prSet/>
      <dgm:spPr/>
      <dgm:t>
        <a:bodyPr/>
        <a:lstStyle/>
        <a:p>
          <a:endParaRPr lang="en-US" sz="1800"/>
        </a:p>
      </dgm:t>
    </dgm:pt>
    <dgm:pt modelId="{E1BC2C69-EA5E-43EF-BD09-EAA04109AE60}" type="pres">
      <dgm:prSet presAssocID="{B190F599-AE80-41E6-A5DB-26DB540E224B}" presName="CompostProcess" presStyleCnt="0">
        <dgm:presLayoutVars>
          <dgm:dir/>
          <dgm:resizeHandles val="exact"/>
        </dgm:presLayoutVars>
      </dgm:prSet>
      <dgm:spPr/>
    </dgm:pt>
    <dgm:pt modelId="{B856CDC9-EF9C-422E-936D-96964456C727}" type="pres">
      <dgm:prSet presAssocID="{B190F599-AE80-41E6-A5DB-26DB540E224B}" presName="arrow" presStyleLbl="bgShp" presStyleIdx="0" presStyleCnt="1" custLinFactNeighborX="-5971" custLinFactNeighborY="-16694"/>
      <dgm:spPr/>
    </dgm:pt>
    <dgm:pt modelId="{ECC12813-C6EF-40D2-8DD6-095CC2110C1C}" type="pres">
      <dgm:prSet presAssocID="{B190F599-AE80-41E6-A5DB-26DB540E224B}" presName="linearProcess" presStyleCnt="0"/>
      <dgm:spPr/>
    </dgm:pt>
    <dgm:pt modelId="{A8863E1C-129E-40CA-AF6E-63576751AC16}" type="pres">
      <dgm:prSet presAssocID="{12E1A3ED-0CC0-4A98-ADED-3397473C33B5}" presName="textNode" presStyleLbl="node1" presStyleIdx="0" presStyleCnt="5">
        <dgm:presLayoutVars>
          <dgm:bulletEnabled val="1"/>
        </dgm:presLayoutVars>
      </dgm:prSet>
      <dgm:spPr/>
    </dgm:pt>
    <dgm:pt modelId="{7BC00523-6E19-4953-A032-3CD8BB320CF7}" type="pres">
      <dgm:prSet presAssocID="{A99E8DD0-DAF2-49DC-998B-02D8FAB1919B}" presName="sibTrans" presStyleCnt="0"/>
      <dgm:spPr/>
    </dgm:pt>
    <dgm:pt modelId="{97CC1C76-4290-49CF-A1F0-4CC502850378}" type="pres">
      <dgm:prSet presAssocID="{C2732CA3-D2AF-4A42-82EF-8FFED0A8DE1E}" presName="textNode" presStyleLbl="node1" presStyleIdx="1" presStyleCnt="5">
        <dgm:presLayoutVars>
          <dgm:bulletEnabled val="1"/>
        </dgm:presLayoutVars>
      </dgm:prSet>
      <dgm:spPr/>
    </dgm:pt>
    <dgm:pt modelId="{18EEC23F-B56B-47AF-84C7-25C086D6C91F}" type="pres">
      <dgm:prSet presAssocID="{55E7C5C6-96D8-4992-A7A0-6A5A1F0E3FED}" presName="sibTrans" presStyleCnt="0"/>
      <dgm:spPr/>
    </dgm:pt>
    <dgm:pt modelId="{0698B2BC-3CF5-4C01-B7D7-95FC40E0DA6A}" type="pres">
      <dgm:prSet presAssocID="{A94A6400-E623-40B2-A418-067B41DABE41}" presName="textNode" presStyleLbl="node1" presStyleIdx="2" presStyleCnt="5">
        <dgm:presLayoutVars>
          <dgm:bulletEnabled val="1"/>
        </dgm:presLayoutVars>
      </dgm:prSet>
      <dgm:spPr/>
    </dgm:pt>
    <dgm:pt modelId="{A77DCDE1-CA5D-4C43-BCB8-4F29893D0117}" type="pres">
      <dgm:prSet presAssocID="{240DFC13-C047-42F7-A7FD-5E8549C7FB61}" presName="sibTrans" presStyleCnt="0"/>
      <dgm:spPr/>
    </dgm:pt>
    <dgm:pt modelId="{6A95243F-7B87-4029-866A-F33E1F97B55A}" type="pres">
      <dgm:prSet presAssocID="{92D63179-198F-4721-B9CB-B18B3ACFC632}" presName="textNode" presStyleLbl="node1" presStyleIdx="3" presStyleCnt="5">
        <dgm:presLayoutVars>
          <dgm:bulletEnabled val="1"/>
        </dgm:presLayoutVars>
      </dgm:prSet>
      <dgm:spPr/>
    </dgm:pt>
    <dgm:pt modelId="{60094AAA-7830-4CF1-9FE3-007016141E04}" type="pres">
      <dgm:prSet presAssocID="{98C5A3F4-A3B0-4BCC-8628-CBFF1B790B69}" presName="sibTrans" presStyleCnt="0"/>
      <dgm:spPr/>
    </dgm:pt>
    <dgm:pt modelId="{00225437-7A1B-49D5-A56A-53C9615A06F4}" type="pres">
      <dgm:prSet presAssocID="{72E25014-AB55-4CEF-9B94-E4889079A564}" presName="textNode" presStyleLbl="node1" presStyleIdx="4" presStyleCnt="5" custLinFactNeighborX="-18582" custLinFactNeighborY="-3312">
        <dgm:presLayoutVars>
          <dgm:bulletEnabled val="1"/>
        </dgm:presLayoutVars>
      </dgm:prSet>
      <dgm:spPr/>
    </dgm:pt>
  </dgm:ptLst>
  <dgm:cxnLst>
    <dgm:cxn modelId="{04CED503-7FDB-4DB4-A01F-F3908F290ACF}" type="presOf" srcId="{A94A6400-E623-40B2-A418-067B41DABE41}" destId="{0698B2BC-3CF5-4C01-B7D7-95FC40E0DA6A}" srcOrd="0" destOrd="0" presId="urn:microsoft.com/office/officeart/2005/8/layout/hProcess9"/>
    <dgm:cxn modelId="{B9431127-8345-4DBB-9670-D6018E42FCC4}" type="presOf" srcId="{B190F599-AE80-41E6-A5DB-26DB540E224B}" destId="{E1BC2C69-EA5E-43EF-BD09-EAA04109AE60}" srcOrd="0" destOrd="0" presId="urn:microsoft.com/office/officeart/2005/8/layout/hProcess9"/>
    <dgm:cxn modelId="{84593132-8ACC-4D64-B0A1-B8C6ABC11301}" srcId="{B190F599-AE80-41E6-A5DB-26DB540E224B}" destId="{72E25014-AB55-4CEF-9B94-E4889079A564}" srcOrd="4" destOrd="0" parTransId="{CA7163C3-4361-4BE5-BDBE-5AF7EE340759}" sibTransId="{092ACEBC-D527-4CC5-A594-00DF1F533FA0}"/>
    <dgm:cxn modelId="{9664CB51-EE6F-4943-850D-217A1588CC0F}" type="presOf" srcId="{12E1A3ED-0CC0-4A98-ADED-3397473C33B5}" destId="{A8863E1C-129E-40CA-AF6E-63576751AC16}" srcOrd="0" destOrd="0" presId="urn:microsoft.com/office/officeart/2005/8/layout/hProcess9"/>
    <dgm:cxn modelId="{3960BD59-6EE9-4314-8D9A-37DCF61D06E4}" srcId="{B190F599-AE80-41E6-A5DB-26DB540E224B}" destId="{12E1A3ED-0CC0-4A98-ADED-3397473C33B5}" srcOrd="0" destOrd="0" parTransId="{4E0E5303-6B78-4540-B0C8-ADE118A966DE}" sibTransId="{A99E8DD0-DAF2-49DC-998B-02D8FAB1919B}"/>
    <dgm:cxn modelId="{FD047289-90AC-41BB-9F7F-D29A6BD2E888}" srcId="{B190F599-AE80-41E6-A5DB-26DB540E224B}" destId="{92D63179-198F-4721-B9CB-B18B3ACFC632}" srcOrd="3" destOrd="0" parTransId="{4BF2E081-A8D1-40C2-B1DD-B318F14AD9B5}" sibTransId="{98C5A3F4-A3B0-4BCC-8628-CBFF1B790B69}"/>
    <dgm:cxn modelId="{DCBD21B1-29A8-42EF-8187-CE9F17A4F81E}" type="presOf" srcId="{92D63179-198F-4721-B9CB-B18B3ACFC632}" destId="{6A95243F-7B87-4029-866A-F33E1F97B55A}" srcOrd="0" destOrd="0" presId="urn:microsoft.com/office/officeart/2005/8/layout/hProcess9"/>
    <dgm:cxn modelId="{6E1162C4-E304-44C2-8ED0-F0018DA0AAF1}" type="presOf" srcId="{72E25014-AB55-4CEF-9B94-E4889079A564}" destId="{00225437-7A1B-49D5-A56A-53C9615A06F4}" srcOrd="0" destOrd="0" presId="urn:microsoft.com/office/officeart/2005/8/layout/hProcess9"/>
    <dgm:cxn modelId="{832C3FD0-9CF9-4681-8785-21942F1D5AB0}" srcId="{B190F599-AE80-41E6-A5DB-26DB540E224B}" destId="{C2732CA3-D2AF-4A42-82EF-8FFED0A8DE1E}" srcOrd="1" destOrd="0" parTransId="{EB817A6A-0156-462A-AD59-5EF4CBDCFA21}" sibTransId="{55E7C5C6-96D8-4992-A7A0-6A5A1F0E3FED}"/>
    <dgm:cxn modelId="{EC14FCE3-0393-43C8-9759-1C8FADCD23D6}" srcId="{B190F599-AE80-41E6-A5DB-26DB540E224B}" destId="{A94A6400-E623-40B2-A418-067B41DABE41}" srcOrd="2" destOrd="0" parTransId="{150CD872-92AE-46D4-ABBB-9D625D62A31D}" sibTransId="{240DFC13-C047-42F7-A7FD-5E8549C7FB61}"/>
    <dgm:cxn modelId="{E827EFF1-65AE-48DD-9949-1E11DEE7AB62}" type="presOf" srcId="{C2732CA3-D2AF-4A42-82EF-8FFED0A8DE1E}" destId="{97CC1C76-4290-49CF-A1F0-4CC502850378}" srcOrd="0" destOrd="0" presId="urn:microsoft.com/office/officeart/2005/8/layout/hProcess9"/>
    <dgm:cxn modelId="{347C4DE6-6162-4552-BA39-3AB19532FE0D}" type="presParOf" srcId="{E1BC2C69-EA5E-43EF-BD09-EAA04109AE60}" destId="{B856CDC9-EF9C-422E-936D-96964456C727}" srcOrd="0" destOrd="0" presId="urn:microsoft.com/office/officeart/2005/8/layout/hProcess9"/>
    <dgm:cxn modelId="{76B95BD5-AAB7-40D6-B2AF-BEC88C87F59D}" type="presParOf" srcId="{E1BC2C69-EA5E-43EF-BD09-EAA04109AE60}" destId="{ECC12813-C6EF-40D2-8DD6-095CC2110C1C}" srcOrd="1" destOrd="0" presId="urn:microsoft.com/office/officeart/2005/8/layout/hProcess9"/>
    <dgm:cxn modelId="{B6A2DCED-BCC4-4E0A-894E-DBDA5328BBE0}" type="presParOf" srcId="{ECC12813-C6EF-40D2-8DD6-095CC2110C1C}" destId="{A8863E1C-129E-40CA-AF6E-63576751AC16}" srcOrd="0" destOrd="0" presId="urn:microsoft.com/office/officeart/2005/8/layout/hProcess9"/>
    <dgm:cxn modelId="{B2803E9A-ADD7-4DEB-BB1D-E02E40554C60}" type="presParOf" srcId="{ECC12813-C6EF-40D2-8DD6-095CC2110C1C}" destId="{7BC00523-6E19-4953-A032-3CD8BB320CF7}" srcOrd="1" destOrd="0" presId="urn:microsoft.com/office/officeart/2005/8/layout/hProcess9"/>
    <dgm:cxn modelId="{24564315-C2E9-4111-B7F5-D80B48CCB985}" type="presParOf" srcId="{ECC12813-C6EF-40D2-8DD6-095CC2110C1C}" destId="{97CC1C76-4290-49CF-A1F0-4CC502850378}" srcOrd="2" destOrd="0" presId="urn:microsoft.com/office/officeart/2005/8/layout/hProcess9"/>
    <dgm:cxn modelId="{47387379-ED13-4F33-AD1F-7E6802B44801}" type="presParOf" srcId="{ECC12813-C6EF-40D2-8DD6-095CC2110C1C}" destId="{18EEC23F-B56B-47AF-84C7-25C086D6C91F}" srcOrd="3" destOrd="0" presId="urn:microsoft.com/office/officeart/2005/8/layout/hProcess9"/>
    <dgm:cxn modelId="{55FD9448-0F3B-4D36-A87D-6B196F6B44B5}" type="presParOf" srcId="{ECC12813-C6EF-40D2-8DD6-095CC2110C1C}" destId="{0698B2BC-3CF5-4C01-B7D7-95FC40E0DA6A}" srcOrd="4" destOrd="0" presId="urn:microsoft.com/office/officeart/2005/8/layout/hProcess9"/>
    <dgm:cxn modelId="{684472CF-177B-4912-84AF-1449E1ADA307}" type="presParOf" srcId="{ECC12813-C6EF-40D2-8DD6-095CC2110C1C}" destId="{A77DCDE1-CA5D-4C43-BCB8-4F29893D0117}" srcOrd="5" destOrd="0" presId="urn:microsoft.com/office/officeart/2005/8/layout/hProcess9"/>
    <dgm:cxn modelId="{2861E6F9-C79D-41C2-BD6C-9AD5613F7A1D}" type="presParOf" srcId="{ECC12813-C6EF-40D2-8DD6-095CC2110C1C}" destId="{6A95243F-7B87-4029-866A-F33E1F97B55A}" srcOrd="6" destOrd="0" presId="urn:microsoft.com/office/officeart/2005/8/layout/hProcess9"/>
    <dgm:cxn modelId="{F5045F50-6469-4CB5-A4CD-D06A34FC2792}" type="presParOf" srcId="{ECC12813-C6EF-40D2-8DD6-095CC2110C1C}" destId="{60094AAA-7830-4CF1-9FE3-007016141E04}" srcOrd="7" destOrd="0" presId="urn:microsoft.com/office/officeart/2005/8/layout/hProcess9"/>
    <dgm:cxn modelId="{BAF71272-2CBF-4E28-A4B8-49D9DC76E7BA}" type="presParOf" srcId="{ECC12813-C6EF-40D2-8DD6-095CC2110C1C}" destId="{00225437-7A1B-49D5-A56A-53C9615A06F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90F599-AE80-41E6-A5DB-26DB540E224B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E1A3ED-0CC0-4A98-ADED-3397473C33B5}">
      <dgm:prSet phldrT="[Text]"/>
      <dgm:spPr/>
      <dgm:t>
        <a:bodyPr/>
        <a:lstStyle/>
        <a:p>
          <a:r>
            <a:rPr lang="en-US" b="1" dirty="0"/>
            <a:t>Nodal Protocol Revision Request (Priority Status)</a:t>
          </a:r>
        </a:p>
      </dgm:t>
    </dgm:pt>
    <dgm:pt modelId="{4E0E5303-6B78-4540-B0C8-ADE118A966DE}" type="parTrans" cxnId="{3960BD59-6EE9-4314-8D9A-37DCF61D06E4}">
      <dgm:prSet/>
      <dgm:spPr/>
      <dgm:t>
        <a:bodyPr/>
        <a:lstStyle/>
        <a:p>
          <a:endParaRPr lang="en-US"/>
        </a:p>
      </dgm:t>
    </dgm:pt>
    <dgm:pt modelId="{A99E8DD0-DAF2-49DC-998B-02D8FAB1919B}" type="sibTrans" cxnId="{3960BD59-6EE9-4314-8D9A-37DCF61D06E4}">
      <dgm:prSet/>
      <dgm:spPr/>
      <dgm:t>
        <a:bodyPr/>
        <a:lstStyle/>
        <a:p>
          <a:endParaRPr lang="en-US"/>
        </a:p>
      </dgm:t>
    </dgm:pt>
    <dgm:pt modelId="{A94A6400-E623-40B2-A418-067B41DABE41}">
      <dgm:prSet phldrT="[Text]"/>
      <dgm:spPr/>
      <dgm:t>
        <a:bodyPr/>
        <a:lstStyle/>
        <a:p>
          <a:r>
            <a:rPr lang="en-US" b="1" dirty="0"/>
            <a:t>ERCOT Board Consideration</a:t>
          </a:r>
        </a:p>
      </dgm:t>
    </dgm:pt>
    <dgm:pt modelId="{150CD872-92AE-46D4-ABBB-9D625D62A31D}" type="parTrans" cxnId="{EC14FCE3-0393-43C8-9759-1C8FADCD23D6}">
      <dgm:prSet/>
      <dgm:spPr/>
      <dgm:t>
        <a:bodyPr/>
        <a:lstStyle/>
        <a:p>
          <a:endParaRPr lang="en-US"/>
        </a:p>
      </dgm:t>
    </dgm:pt>
    <dgm:pt modelId="{240DFC13-C047-42F7-A7FD-5E8549C7FB61}" type="sibTrans" cxnId="{EC14FCE3-0393-43C8-9759-1C8FADCD23D6}">
      <dgm:prSet/>
      <dgm:spPr/>
      <dgm:t>
        <a:bodyPr/>
        <a:lstStyle/>
        <a:p>
          <a:endParaRPr lang="en-US"/>
        </a:p>
      </dgm:t>
    </dgm:pt>
    <dgm:pt modelId="{C2732CA3-D2AF-4A42-82EF-8FFED0A8DE1E}">
      <dgm:prSet/>
      <dgm:spPr/>
      <dgm:t>
        <a:bodyPr/>
        <a:lstStyle/>
        <a:p>
          <a:r>
            <a:rPr lang="en-US" b="1" dirty="0"/>
            <a:t>TAC Language Consideration</a:t>
          </a:r>
        </a:p>
      </dgm:t>
    </dgm:pt>
    <dgm:pt modelId="{EB817A6A-0156-462A-AD59-5EF4CBDCFA21}" type="parTrans" cxnId="{832C3FD0-9CF9-4681-8785-21942F1D5AB0}">
      <dgm:prSet/>
      <dgm:spPr/>
      <dgm:t>
        <a:bodyPr/>
        <a:lstStyle/>
        <a:p>
          <a:endParaRPr lang="en-US"/>
        </a:p>
      </dgm:t>
    </dgm:pt>
    <dgm:pt modelId="{55E7C5C6-96D8-4992-A7A0-6A5A1F0E3FED}" type="sibTrans" cxnId="{832C3FD0-9CF9-4681-8785-21942F1D5AB0}">
      <dgm:prSet/>
      <dgm:spPr/>
      <dgm:t>
        <a:bodyPr/>
        <a:lstStyle/>
        <a:p>
          <a:endParaRPr lang="en-US"/>
        </a:p>
      </dgm:t>
    </dgm:pt>
    <dgm:pt modelId="{72E25014-AB55-4CEF-9B94-E4889079A564}">
      <dgm:prSet phldrT="[Text]"/>
      <dgm:spPr/>
      <dgm:t>
        <a:bodyPr/>
        <a:lstStyle/>
        <a:p>
          <a:r>
            <a:rPr lang="en-US" b="1" dirty="0"/>
            <a:t>PUCT Consideration</a:t>
          </a:r>
        </a:p>
      </dgm:t>
    </dgm:pt>
    <dgm:pt modelId="{CA7163C3-4361-4BE5-BDBE-5AF7EE340759}" type="parTrans" cxnId="{84593132-8ACC-4D64-B0A1-B8C6ABC11301}">
      <dgm:prSet/>
      <dgm:spPr/>
      <dgm:t>
        <a:bodyPr/>
        <a:lstStyle/>
        <a:p>
          <a:endParaRPr lang="en-US"/>
        </a:p>
      </dgm:t>
    </dgm:pt>
    <dgm:pt modelId="{092ACEBC-D527-4CC5-A594-00DF1F533FA0}" type="sibTrans" cxnId="{84593132-8ACC-4D64-B0A1-B8C6ABC11301}">
      <dgm:prSet/>
      <dgm:spPr/>
      <dgm:t>
        <a:bodyPr/>
        <a:lstStyle/>
        <a:p>
          <a:endParaRPr lang="en-US"/>
        </a:p>
      </dgm:t>
    </dgm:pt>
    <dgm:pt modelId="{E1BC2C69-EA5E-43EF-BD09-EAA04109AE60}" type="pres">
      <dgm:prSet presAssocID="{B190F599-AE80-41E6-A5DB-26DB540E224B}" presName="CompostProcess" presStyleCnt="0">
        <dgm:presLayoutVars>
          <dgm:dir/>
          <dgm:resizeHandles val="exact"/>
        </dgm:presLayoutVars>
      </dgm:prSet>
      <dgm:spPr/>
    </dgm:pt>
    <dgm:pt modelId="{B856CDC9-EF9C-422E-936D-96964456C727}" type="pres">
      <dgm:prSet presAssocID="{B190F599-AE80-41E6-A5DB-26DB540E224B}" presName="arrow" presStyleLbl="bgShp" presStyleIdx="0" presStyleCnt="1" custLinFactNeighborX="-5971" custLinFactNeighborY="-16694"/>
      <dgm:spPr/>
    </dgm:pt>
    <dgm:pt modelId="{ECC12813-C6EF-40D2-8DD6-095CC2110C1C}" type="pres">
      <dgm:prSet presAssocID="{B190F599-AE80-41E6-A5DB-26DB540E224B}" presName="linearProcess" presStyleCnt="0"/>
      <dgm:spPr/>
    </dgm:pt>
    <dgm:pt modelId="{A8863E1C-129E-40CA-AF6E-63576751AC16}" type="pres">
      <dgm:prSet presAssocID="{12E1A3ED-0CC0-4A98-ADED-3397473C33B5}" presName="textNode" presStyleLbl="node1" presStyleIdx="0" presStyleCnt="4">
        <dgm:presLayoutVars>
          <dgm:bulletEnabled val="1"/>
        </dgm:presLayoutVars>
      </dgm:prSet>
      <dgm:spPr/>
    </dgm:pt>
    <dgm:pt modelId="{7BC00523-6E19-4953-A032-3CD8BB320CF7}" type="pres">
      <dgm:prSet presAssocID="{A99E8DD0-DAF2-49DC-998B-02D8FAB1919B}" presName="sibTrans" presStyleCnt="0"/>
      <dgm:spPr/>
    </dgm:pt>
    <dgm:pt modelId="{97CC1C76-4290-49CF-A1F0-4CC502850378}" type="pres">
      <dgm:prSet presAssocID="{C2732CA3-D2AF-4A42-82EF-8FFED0A8DE1E}" presName="textNode" presStyleLbl="node1" presStyleIdx="1" presStyleCnt="4">
        <dgm:presLayoutVars>
          <dgm:bulletEnabled val="1"/>
        </dgm:presLayoutVars>
      </dgm:prSet>
      <dgm:spPr/>
    </dgm:pt>
    <dgm:pt modelId="{18EEC23F-B56B-47AF-84C7-25C086D6C91F}" type="pres">
      <dgm:prSet presAssocID="{55E7C5C6-96D8-4992-A7A0-6A5A1F0E3FED}" presName="sibTrans" presStyleCnt="0"/>
      <dgm:spPr/>
    </dgm:pt>
    <dgm:pt modelId="{0698B2BC-3CF5-4C01-B7D7-95FC40E0DA6A}" type="pres">
      <dgm:prSet presAssocID="{A94A6400-E623-40B2-A418-067B41DABE41}" presName="textNode" presStyleLbl="node1" presStyleIdx="2" presStyleCnt="4">
        <dgm:presLayoutVars>
          <dgm:bulletEnabled val="1"/>
        </dgm:presLayoutVars>
      </dgm:prSet>
      <dgm:spPr/>
    </dgm:pt>
    <dgm:pt modelId="{A77DCDE1-CA5D-4C43-BCB8-4F29893D0117}" type="pres">
      <dgm:prSet presAssocID="{240DFC13-C047-42F7-A7FD-5E8549C7FB61}" presName="sibTrans" presStyleCnt="0"/>
      <dgm:spPr/>
    </dgm:pt>
    <dgm:pt modelId="{00225437-7A1B-49D5-A56A-53C9615A06F4}" type="pres">
      <dgm:prSet presAssocID="{72E25014-AB55-4CEF-9B94-E4889079A564}" presName="textNode" presStyleLbl="node1" presStyleIdx="3" presStyleCnt="4" custLinFactNeighborX="26902" custLinFactNeighborY="-828">
        <dgm:presLayoutVars>
          <dgm:bulletEnabled val="1"/>
        </dgm:presLayoutVars>
      </dgm:prSet>
      <dgm:spPr/>
    </dgm:pt>
  </dgm:ptLst>
  <dgm:cxnLst>
    <dgm:cxn modelId="{04CED503-7FDB-4DB4-A01F-F3908F290ACF}" type="presOf" srcId="{A94A6400-E623-40B2-A418-067B41DABE41}" destId="{0698B2BC-3CF5-4C01-B7D7-95FC40E0DA6A}" srcOrd="0" destOrd="0" presId="urn:microsoft.com/office/officeart/2005/8/layout/hProcess9"/>
    <dgm:cxn modelId="{B9431127-8345-4DBB-9670-D6018E42FCC4}" type="presOf" srcId="{B190F599-AE80-41E6-A5DB-26DB540E224B}" destId="{E1BC2C69-EA5E-43EF-BD09-EAA04109AE60}" srcOrd="0" destOrd="0" presId="urn:microsoft.com/office/officeart/2005/8/layout/hProcess9"/>
    <dgm:cxn modelId="{84593132-8ACC-4D64-B0A1-B8C6ABC11301}" srcId="{B190F599-AE80-41E6-A5DB-26DB540E224B}" destId="{72E25014-AB55-4CEF-9B94-E4889079A564}" srcOrd="3" destOrd="0" parTransId="{CA7163C3-4361-4BE5-BDBE-5AF7EE340759}" sibTransId="{092ACEBC-D527-4CC5-A594-00DF1F533FA0}"/>
    <dgm:cxn modelId="{9664CB51-EE6F-4943-850D-217A1588CC0F}" type="presOf" srcId="{12E1A3ED-0CC0-4A98-ADED-3397473C33B5}" destId="{A8863E1C-129E-40CA-AF6E-63576751AC16}" srcOrd="0" destOrd="0" presId="urn:microsoft.com/office/officeart/2005/8/layout/hProcess9"/>
    <dgm:cxn modelId="{3960BD59-6EE9-4314-8D9A-37DCF61D06E4}" srcId="{B190F599-AE80-41E6-A5DB-26DB540E224B}" destId="{12E1A3ED-0CC0-4A98-ADED-3397473C33B5}" srcOrd="0" destOrd="0" parTransId="{4E0E5303-6B78-4540-B0C8-ADE118A966DE}" sibTransId="{A99E8DD0-DAF2-49DC-998B-02D8FAB1919B}"/>
    <dgm:cxn modelId="{6E1162C4-E304-44C2-8ED0-F0018DA0AAF1}" type="presOf" srcId="{72E25014-AB55-4CEF-9B94-E4889079A564}" destId="{00225437-7A1B-49D5-A56A-53C9615A06F4}" srcOrd="0" destOrd="0" presId="urn:microsoft.com/office/officeart/2005/8/layout/hProcess9"/>
    <dgm:cxn modelId="{832C3FD0-9CF9-4681-8785-21942F1D5AB0}" srcId="{B190F599-AE80-41E6-A5DB-26DB540E224B}" destId="{C2732CA3-D2AF-4A42-82EF-8FFED0A8DE1E}" srcOrd="1" destOrd="0" parTransId="{EB817A6A-0156-462A-AD59-5EF4CBDCFA21}" sibTransId="{55E7C5C6-96D8-4992-A7A0-6A5A1F0E3FED}"/>
    <dgm:cxn modelId="{EC14FCE3-0393-43C8-9759-1C8FADCD23D6}" srcId="{B190F599-AE80-41E6-A5DB-26DB540E224B}" destId="{A94A6400-E623-40B2-A418-067B41DABE41}" srcOrd="2" destOrd="0" parTransId="{150CD872-92AE-46D4-ABBB-9D625D62A31D}" sibTransId="{240DFC13-C047-42F7-A7FD-5E8549C7FB61}"/>
    <dgm:cxn modelId="{E827EFF1-65AE-48DD-9949-1E11DEE7AB62}" type="presOf" srcId="{C2732CA3-D2AF-4A42-82EF-8FFED0A8DE1E}" destId="{97CC1C76-4290-49CF-A1F0-4CC502850378}" srcOrd="0" destOrd="0" presId="urn:microsoft.com/office/officeart/2005/8/layout/hProcess9"/>
    <dgm:cxn modelId="{347C4DE6-6162-4552-BA39-3AB19532FE0D}" type="presParOf" srcId="{E1BC2C69-EA5E-43EF-BD09-EAA04109AE60}" destId="{B856CDC9-EF9C-422E-936D-96964456C727}" srcOrd="0" destOrd="0" presId="urn:microsoft.com/office/officeart/2005/8/layout/hProcess9"/>
    <dgm:cxn modelId="{76B95BD5-AAB7-40D6-B2AF-BEC88C87F59D}" type="presParOf" srcId="{E1BC2C69-EA5E-43EF-BD09-EAA04109AE60}" destId="{ECC12813-C6EF-40D2-8DD6-095CC2110C1C}" srcOrd="1" destOrd="0" presId="urn:microsoft.com/office/officeart/2005/8/layout/hProcess9"/>
    <dgm:cxn modelId="{B6A2DCED-BCC4-4E0A-894E-DBDA5328BBE0}" type="presParOf" srcId="{ECC12813-C6EF-40D2-8DD6-095CC2110C1C}" destId="{A8863E1C-129E-40CA-AF6E-63576751AC16}" srcOrd="0" destOrd="0" presId="urn:microsoft.com/office/officeart/2005/8/layout/hProcess9"/>
    <dgm:cxn modelId="{B2803E9A-ADD7-4DEB-BB1D-E02E40554C60}" type="presParOf" srcId="{ECC12813-C6EF-40D2-8DD6-095CC2110C1C}" destId="{7BC00523-6E19-4953-A032-3CD8BB320CF7}" srcOrd="1" destOrd="0" presId="urn:microsoft.com/office/officeart/2005/8/layout/hProcess9"/>
    <dgm:cxn modelId="{24564315-C2E9-4111-B7F5-D80B48CCB985}" type="presParOf" srcId="{ECC12813-C6EF-40D2-8DD6-095CC2110C1C}" destId="{97CC1C76-4290-49CF-A1F0-4CC502850378}" srcOrd="2" destOrd="0" presId="urn:microsoft.com/office/officeart/2005/8/layout/hProcess9"/>
    <dgm:cxn modelId="{47387379-ED13-4F33-AD1F-7E6802B44801}" type="presParOf" srcId="{ECC12813-C6EF-40D2-8DD6-095CC2110C1C}" destId="{18EEC23F-B56B-47AF-84C7-25C086D6C91F}" srcOrd="3" destOrd="0" presId="urn:microsoft.com/office/officeart/2005/8/layout/hProcess9"/>
    <dgm:cxn modelId="{55FD9448-0F3B-4D36-A87D-6B196F6B44B5}" type="presParOf" srcId="{ECC12813-C6EF-40D2-8DD6-095CC2110C1C}" destId="{0698B2BC-3CF5-4C01-B7D7-95FC40E0DA6A}" srcOrd="4" destOrd="0" presId="urn:microsoft.com/office/officeart/2005/8/layout/hProcess9"/>
    <dgm:cxn modelId="{684472CF-177B-4912-84AF-1449E1ADA307}" type="presParOf" srcId="{ECC12813-C6EF-40D2-8DD6-095CC2110C1C}" destId="{A77DCDE1-CA5D-4C43-BCB8-4F29893D0117}" srcOrd="5" destOrd="0" presId="urn:microsoft.com/office/officeart/2005/8/layout/hProcess9"/>
    <dgm:cxn modelId="{BAF71272-2CBF-4E28-A4B8-49D9DC76E7BA}" type="presParOf" srcId="{ECC12813-C6EF-40D2-8DD6-095CC2110C1C}" destId="{00225437-7A1B-49D5-A56A-53C9615A06F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CDC9-EF9C-422E-936D-96964456C727}">
      <dsp:nvSpPr>
        <dsp:cNvPr id="0" name=""/>
        <dsp:cNvSpPr/>
      </dsp:nvSpPr>
      <dsp:spPr>
        <a:xfrm>
          <a:off x="238107" y="0"/>
          <a:ext cx="8347232" cy="254864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863E1C-129E-40CA-AF6E-63576751AC16}">
      <dsp:nvSpPr>
        <dsp:cNvPr id="0" name=""/>
        <dsp:cNvSpPr/>
      </dsp:nvSpPr>
      <dsp:spPr>
        <a:xfrm>
          <a:off x="2877" y="764593"/>
          <a:ext cx="1731974" cy="10194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Nodal Protocol Revision Request (Urgent status)</a:t>
          </a:r>
        </a:p>
      </dsp:txBody>
      <dsp:txXfrm>
        <a:off x="52643" y="814359"/>
        <a:ext cx="1632442" cy="919926"/>
      </dsp:txXfrm>
    </dsp:sp>
    <dsp:sp modelId="{97CC1C76-4290-49CF-A1F0-4CC502850378}">
      <dsp:nvSpPr>
        <dsp:cNvPr id="0" name=""/>
        <dsp:cNvSpPr/>
      </dsp:nvSpPr>
      <dsp:spPr>
        <a:xfrm>
          <a:off x="2023513" y="764593"/>
          <a:ext cx="1731974" cy="1019458"/>
        </a:xfrm>
        <a:prstGeom prst="roundRect">
          <a:avLst/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PRS Urgency &amp; Language Consideration</a:t>
          </a:r>
        </a:p>
      </dsp:txBody>
      <dsp:txXfrm>
        <a:off x="2073279" y="814359"/>
        <a:ext cx="1632442" cy="919926"/>
      </dsp:txXfrm>
    </dsp:sp>
    <dsp:sp modelId="{0698B2BC-3CF5-4C01-B7D7-95FC40E0DA6A}">
      <dsp:nvSpPr>
        <dsp:cNvPr id="0" name=""/>
        <dsp:cNvSpPr/>
      </dsp:nvSpPr>
      <dsp:spPr>
        <a:xfrm>
          <a:off x="4044149" y="764593"/>
          <a:ext cx="1731974" cy="1019458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TAC Consideration</a:t>
          </a:r>
        </a:p>
      </dsp:txBody>
      <dsp:txXfrm>
        <a:off x="4093915" y="814359"/>
        <a:ext cx="1632442" cy="919926"/>
      </dsp:txXfrm>
    </dsp:sp>
    <dsp:sp modelId="{6A95243F-7B87-4029-866A-F33E1F97B55A}">
      <dsp:nvSpPr>
        <dsp:cNvPr id="0" name=""/>
        <dsp:cNvSpPr/>
      </dsp:nvSpPr>
      <dsp:spPr>
        <a:xfrm>
          <a:off x="6064786" y="764593"/>
          <a:ext cx="1731974" cy="1019458"/>
        </a:xfrm>
        <a:prstGeom prst="roundRect">
          <a:avLst/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ERCOT Board Consideration</a:t>
          </a:r>
        </a:p>
      </dsp:txBody>
      <dsp:txXfrm>
        <a:off x="6114552" y="814359"/>
        <a:ext cx="1632442" cy="919926"/>
      </dsp:txXfrm>
    </dsp:sp>
    <dsp:sp modelId="{00225437-7A1B-49D5-A56A-53C9615A06F4}">
      <dsp:nvSpPr>
        <dsp:cNvPr id="0" name=""/>
        <dsp:cNvSpPr/>
      </dsp:nvSpPr>
      <dsp:spPr>
        <a:xfrm>
          <a:off x="8031783" y="730829"/>
          <a:ext cx="1731974" cy="1019458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PUCT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Consideration</a:t>
          </a:r>
        </a:p>
      </dsp:txBody>
      <dsp:txXfrm>
        <a:off x="8081549" y="780595"/>
        <a:ext cx="1632442" cy="9199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CDC9-EF9C-422E-936D-96964456C727}">
      <dsp:nvSpPr>
        <dsp:cNvPr id="0" name=""/>
        <dsp:cNvSpPr/>
      </dsp:nvSpPr>
      <dsp:spPr>
        <a:xfrm>
          <a:off x="196438" y="0"/>
          <a:ext cx="6886472" cy="253316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863E1C-129E-40CA-AF6E-63576751AC16}">
      <dsp:nvSpPr>
        <dsp:cNvPr id="0" name=""/>
        <dsp:cNvSpPr/>
      </dsp:nvSpPr>
      <dsp:spPr>
        <a:xfrm>
          <a:off x="4054" y="759949"/>
          <a:ext cx="1950270" cy="101326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Nodal Protocol Revision Request (Priority Status)</a:t>
          </a:r>
        </a:p>
      </dsp:txBody>
      <dsp:txXfrm>
        <a:off x="53518" y="809413"/>
        <a:ext cx="1851342" cy="914338"/>
      </dsp:txXfrm>
    </dsp:sp>
    <dsp:sp modelId="{97CC1C76-4290-49CF-A1F0-4CC502850378}">
      <dsp:nvSpPr>
        <dsp:cNvPr id="0" name=""/>
        <dsp:cNvSpPr/>
      </dsp:nvSpPr>
      <dsp:spPr>
        <a:xfrm>
          <a:off x="2051838" y="759949"/>
          <a:ext cx="1950270" cy="1013266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TAC Language Consideration</a:t>
          </a:r>
        </a:p>
      </dsp:txBody>
      <dsp:txXfrm>
        <a:off x="2101302" y="809413"/>
        <a:ext cx="1851342" cy="914338"/>
      </dsp:txXfrm>
    </dsp:sp>
    <dsp:sp modelId="{0698B2BC-3CF5-4C01-B7D7-95FC40E0DA6A}">
      <dsp:nvSpPr>
        <dsp:cNvPr id="0" name=""/>
        <dsp:cNvSpPr/>
      </dsp:nvSpPr>
      <dsp:spPr>
        <a:xfrm>
          <a:off x="4099622" y="759949"/>
          <a:ext cx="1950270" cy="1013266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ERCOT Board Consideration</a:t>
          </a:r>
        </a:p>
      </dsp:txBody>
      <dsp:txXfrm>
        <a:off x="4149086" y="809413"/>
        <a:ext cx="1851342" cy="914338"/>
      </dsp:txXfrm>
    </dsp:sp>
    <dsp:sp modelId="{00225437-7A1B-49D5-A56A-53C9615A06F4}">
      <dsp:nvSpPr>
        <dsp:cNvPr id="0" name=""/>
        <dsp:cNvSpPr/>
      </dsp:nvSpPr>
      <dsp:spPr>
        <a:xfrm>
          <a:off x="6151461" y="751559"/>
          <a:ext cx="1950270" cy="1013266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PUCT Consideration</a:t>
          </a:r>
        </a:p>
      </dsp:txBody>
      <dsp:txXfrm>
        <a:off x="6200925" y="801023"/>
        <a:ext cx="1851342" cy="914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4B74F-8484-4DA8-A5B3-D18BFB783AB8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AD8C4-1EA7-48B1-BA45-5300D98F1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01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2513F-D9ED-426C-8E9D-DF5AD26AB1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E26DD9-7D35-4ED9-860A-AA4F4FD56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4D32A-2BC7-4C55-8D3C-980EB2FD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1992F-6A0A-4F46-B5D1-B3CF6F0FE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BEBC1-B941-4D95-9983-32D67FEB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0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3AB2-E372-4D4F-99C9-B9E922279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B77C4D-9D43-4A41-85C6-58CB01566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C36B6-E5BF-4B47-B9D0-5FC3159DC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0B206-5951-414A-BB4A-68D9FB852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D3C7E-5071-4CA2-BB24-7F2A70B59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1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F5A5AC-8EB5-41F5-B0DF-6DC42F83B8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502A1-7046-473D-A401-823E5C8F5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F399C-B8E4-4FFF-92E5-40591F413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8D0CC-90E0-4028-A81D-DB9A71623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FE267-6821-4259-9949-E318A7EF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0BF9-DBF7-48A8-88A1-A185361EE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42DE8-4ED3-469B-9DB5-3C76B6A9D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2B266-DA8E-41B6-905C-715263F4F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3A8CD-9125-4927-BA36-E97B06B93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C6B95-4874-412B-8778-D2163FDE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43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1AEBC-F6D4-4889-B354-69D23BF23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98371-7059-4E6A-8FBF-98BF9AE59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8C3CD-1139-4717-B938-4397DB832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3A014-A90E-4E45-8579-CB10221D8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CCEA6-3D6B-42C5-9B1D-8A025CE0E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88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103CF-0D79-4067-BB49-544EAD2CE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574D2-5575-4E53-BB14-F34DD27E3E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658B09-7F21-4003-A0C6-0D940E30F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0952F-7A8A-4B3E-B5B1-06462EC50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BDF1C-7C53-4347-80F0-7283FEB3B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90216-42F9-4E88-99EA-BDF2F130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16D88-4091-4514-BFAB-4E61017CC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6DCE9-F51A-4838-8A15-55A7E12EA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5D4D9C-97A4-4C54-91C2-31487FED4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026441-C3AE-4E05-8364-4DD6F7F2DB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2D0FDB-A6E3-4837-91F2-0AEFE18CA0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E74755-3E97-4B10-97D6-AD7C2781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D3467-C628-4847-A7BF-160D669C2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0F5334-8557-4367-8013-F0F8471D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5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C35F-EC62-4573-BBAB-81EBC09E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BEFC2C-421C-4722-8274-BB4EDD24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211468-69F6-4E63-B2FC-3C4B6D63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2058F-99A3-4A3B-88F2-8D7A9856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4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51A8ED-C9AE-4732-BAE8-16BEE605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353098-14FF-4B79-B77E-00755C99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E91C4-AD6D-49AB-8802-2B2D344B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300DA-5587-4025-BB60-413129823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91B2A-E31D-47E4-AEEF-263C06DC1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924A2-B563-4197-9A21-6FF52F86C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0C552-7572-411A-8F70-5E97E3C0C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96958-567B-4979-AA8C-59B3B16F8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2F7821-7169-4C5D-9B53-B29ADE63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19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102DE-1720-4D88-9CA1-8A5B8E4B9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A20C57-D025-42A7-BAB2-DC882A171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9D1FB-BE35-48D9-B46F-299F9AE901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8E97F-C458-488F-9E3B-2D33A7631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5BEE20-3FB2-48DE-9909-ABBB57790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94688-785F-4C81-AD54-CD1A39D6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06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0663C9-E1F0-4B81-8614-509688EE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2F2B8-143A-42AA-9DEE-FE9AF7263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4F433-2422-4A59-91C2-E9529DFC4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EF512-4388-4A4B-958B-EF403DCE3A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3F3E7-4CE2-4834-9D4F-7170FF5E5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7069D-1254-459E-BCF5-A6724CF44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98723-B05E-40AF-9FB8-2AB5ED44E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0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E3890DC-040E-4514-9C76-F9EC5A0C4042}"/>
              </a:ext>
            </a:extLst>
          </p:cNvPr>
          <p:cNvSpPr/>
          <p:nvPr/>
        </p:nvSpPr>
        <p:spPr>
          <a:xfrm>
            <a:off x="882317" y="979286"/>
            <a:ext cx="1828800" cy="24688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1A</a:t>
            </a:r>
          </a:p>
          <a:p>
            <a:pPr algn="ctr"/>
            <a:endParaRPr lang="en-US" sz="1000" dirty="0"/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PUCT directs (as an Order or through direction given at an Open Meeting) ERCOT to file a Priority Revision Request; or designates a Revision Request in process Priority Status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33DFC3-449D-4A73-AEA4-8EDB32E58780}"/>
              </a:ext>
            </a:extLst>
          </p:cNvPr>
          <p:cNvSpPr/>
          <p:nvPr/>
        </p:nvSpPr>
        <p:spPr>
          <a:xfrm>
            <a:off x="6078222" y="1740591"/>
            <a:ext cx="1909671" cy="31832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TAC considers at Regular/Special meeting prior to the next Board meeting unless otherwise directed.  TAC can recommend approval (as submitted or revised); recommend tabling, recommend remanding, recommend rejection – </a:t>
            </a:r>
            <a:r>
              <a:rPr lang="en-US" sz="1200" b="1" u="sng" dirty="0">
                <a:solidFill>
                  <a:schemeClr val="tx1"/>
                </a:solidFill>
              </a:rPr>
              <a:t>Revision Request will continue to Board regardless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16CE8-9C21-47A7-8D1A-E9C480FB40F5}"/>
              </a:ext>
            </a:extLst>
          </p:cNvPr>
          <p:cNvSpPr/>
          <p:nvPr/>
        </p:nvSpPr>
        <p:spPr>
          <a:xfrm>
            <a:off x="8591089" y="2393244"/>
            <a:ext cx="1332862" cy="11335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3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Board Consideration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2E7AF7-65F0-41E5-AB0A-ACBD54824324}"/>
              </a:ext>
            </a:extLst>
          </p:cNvPr>
          <p:cNvSpPr/>
          <p:nvPr/>
        </p:nvSpPr>
        <p:spPr>
          <a:xfrm>
            <a:off x="10483862" y="2393244"/>
            <a:ext cx="1332862" cy="11335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4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PUCT Consideration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8B7DFA-F867-4C95-9E8C-5BA7F830420E}"/>
              </a:ext>
            </a:extLst>
          </p:cNvPr>
          <p:cNvSpPr/>
          <p:nvPr/>
        </p:nvSpPr>
        <p:spPr>
          <a:xfrm>
            <a:off x="3773003" y="1229009"/>
            <a:ext cx="1332863" cy="42064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Subcommittees can comment on Revision Requests with Priority Status but Revision Request formally will go directly to TAC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1F10152E-5BDE-4EAC-9CCB-1DF99BAA22A4}"/>
              </a:ext>
            </a:extLst>
          </p:cNvPr>
          <p:cNvSpPr/>
          <p:nvPr/>
        </p:nvSpPr>
        <p:spPr>
          <a:xfrm>
            <a:off x="2793672" y="1564419"/>
            <a:ext cx="918556" cy="15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AE53C8A1-4F79-41D2-933B-F0DB9B9E1AA8}"/>
              </a:ext>
            </a:extLst>
          </p:cNvPr>
          <p:cNvSpPr/>
          <p:nvPr/>
        </p:nvSpPr>
        <p:spPr>
          <a:xfrm>
            <a:off x="2660234" y="3970645"/>
            <a:ext cx="918555" cy="15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5A730DB9-5860-4E2E-943F-CF94EDC9B0D9}"/>
              </a:ext>
            </a:extLst>
          </p:cNvPr>
          <p:cNvSpPr/>
          <p:nvPr/>
        </p:nvSpPr>
        <p:spPr>
          <a:xfrm>
            <a:off x="9998246" y="2881174"/>
            <a:ext cx="411321" cy="15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FB8688-ED88-4A15-B0DA-F887127F2FF3}"/>
              </a:ext>
            </a:extLst>
          </p:cNvPr>
          <p:cNvSpPr txBox="1"/>
          <p:nvPr/>
        </p:nvSpPr>
        <p:spPr>
          <a:xfrm>
            <a:off x="971550" y="333375"/>
            <a:ext cx="982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Priority Revision Requests (</a:t>
            </a:r>
            <a:r>
              <a:rPr lang="en-US" dirty="0">
                <a:highlight>
                  <a:srgbClr val="FFFF00"/>
                </a:highlight>
              </a:rPr>
              <a:t>PUCT &amp; Board Directed</a:t>
            </a:r>
            <a:r>
              <a:rPr lang="en-US" dirty="0"/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F083F6-20AC-446B-8F09-3F05D69C16C8}"/>
              </a:ext>
            </a:extLst>
          </p:cNvPr>
          <p:cNvSpPr/>
          <p:nvPr/>
        </p:nvSpPr>
        <p:spPr>
          <a:xfrm>
            <a:off x="882317" y="3724745"/>
            <a:ext cx="1828800" cy="24688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1B</a:t>
            </a:r>
          </a:p>
          <a:p>
            <a:pPr algn="ctr"/>
            <a:endParaRPr lang="en-US" sz="1000" dirty="0">
              <a:solidFill>
                <a:srgbClr val="FF0000"/>
              </a:solidFill>
              <a:latin typeface="Amasis MT Pro Black" panose="020B0604020202020204" pitchFamily="18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Board directs (requires a Board Vote) ERCOT to file a Priority Revision Request; or designates a Revision Request in process Priority Status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340C3D5B-31DA-468E-A68F-7C8453EF8515}"/>
              </a:ext>
            </a:extLst>
          </p:cNvPr>
          <p:cNvSpPr/>
          <p:nvPr/>
        </p:nvSpPr>
        <p:spPr>
          <a:xfrm>
            <a:off x="5194366" y="2889335"/>
            <a:ext cx="854351" cy="166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DD3870F-63ED-4A6F-B843-832EC65FCE79}"/>
              </a:ext>
            </a:extLst>
          </p:cNvPr>
          <p:cNvSpPr/>
          <p:nvPr/>
        </p:nvSpPr>
        <p:spPr>
          <a:xfrm>
            <a:off x="8079546" y="2889335"/>
            <a:ext cx="437248" cy="158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8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7FFB8688-ED88-4A15-B0DA-F887127F2FF3}"/>
              </a:ext>
            </a:extLst>
          </p:cNvPr>
          <p:cNvSpPr txBox="1"/>
          <p:nvPr/>
        </p:nvSpPr>
        <p:spPr>
          <a:xfrm>
            <a:off x="971550" y="333375"/>
            <a:ext cx="982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Priority Revision Requests (</a:t>
            </a:r>
            <a:r>
              <a:rPr lang="en-US" dirty="0">
                <a:highlight>
                  <a:srgbClr val="FFFF00"/>
                </a:highlight>
              </a:rPr>
              <a:t>Sponsor-designated</a:t>
            </a:r>
            <a:r>
              <a:rPr lang="en-US" dirty="0"/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A85E11-305D-450C-92E1-0CDB11AA96AC}"/>
              </a:ext>
            </a:extLst>
          </p:cNvPr>
          <p:cNvSpPr/>
          <p:nvPr/>
        </p:nvSpPr>
        <p:spPr>
          <a:xfrm>
            <a:off x="449095" y="1064780"/>
            <a:ext cx="1761204" cy="45073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1</a:t>
            </a:r>
            <a:endParaRPr lang="en-US" sz="800" dirty="0">
              <a:latin typeface="Amasis MT Pro Black" panose="020B0604020202020204" pitchFamily="18" charset="0"/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Sponsoring Entity MAY  designate Priority Status for Revision Request that has been in process for X days from posting date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B078FB-1F57-4E4E-8A59-CCA2540C8687}"/>
              </a:ext>
            </a:extLst>
          </p:cNvPr>
          <p:cNvSpPr/>
          <p:nvPr/>
        </p:nvSpPr>
        <p:spPr>
          <a:xfrm>
            <a:off x="5104906" y="1067660"/>
            <a:ext cx="1761204" cy="45044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2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TAC considers at Regular/Special meeting prior to the next Board meeting unless otherwise directed.  TAC can recommend approval, table or reject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C63EA4FA-7399-47D7-8E88-8157D101F649}"/>
              </a:ext>
            </a:extLst>
          </p:cNvPr>
          <p:cNvSpPr/>
          <p:nvPr/>
        </p:nvSpPr>
        <p:spPr>
          <a:xfrm>
            <a:off x="2210300" y="1623656"/>
            <a:ext cx="674004" cy="203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8A5DD4-A8C9-488F-8E89-C7207EF951EA}"/>
              </a:ext>
            </a:extLst>
          </p:cNvPr>
          <p:cNvSpPr/>
          <p:nvPr/>
        </p:nvSpPr>
        <p:spPr>
          <a:xfrm>
            <a:off x="7462087" y="1064780"/>
            <a:ext cx="1761203" cy="45044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3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Board Consideration (if TAC recommends approval or if a TAC action is appealed)</a:t>
            </a:r>
          </a:p>
          <a:p>
            <a:pPr algn="ctr"/>
            <a:endParaRPr lang="en-US" sz="1400" b="1" dirty="0">
              <a:solidFill>
                <a:schemeClr val="tx1"/>
              </a:solidFill>
            </a:endParaRP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7A794D1-146F-4777-8A26-61F603A134F9}"/>
              </a:ext>
            </a:extLst>
          </p:cNvPr>
          <p:cNvSpPr/>
          <p:nvPr/>
        </p:nvSpPr>
        <p:spPr>
          <a:xfrm>
            <a:off x="9830723" y="1064783"/>
            <a:ext cx="1761202" cy="450446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masis MT Pro Black" panose="020B0604020202020204" pitchFamily="18" charset="0"/>
              </a:rPr>
              <a:t>4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PUCT Consideration (if Board recommends approval or if a Board action is appealed)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77EE77-CE31-480F-B4F1-45F89CDD08C4}"/>
              </a:ext>
            </a:extLst>
          </p:cNvPr>
          <p:cNvSpPr/>
          <p:nvPr/>
        </p:nvSpPr>
        <p:spPr>
          <a:xfrm>
            <a:off x="2917037" y="1066163"/>
            <a:ext cx="1500289" cy="450308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Subcommittees can comment on Revision Requests with Priority Status but Revision Request formally will go directly to TAC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0DEAB2DA-DE6D-4E74-9B12-550C9EC1721D}"/>
              </a:ext>
            </a:extLst>
          </p:cNvPr>
          <p:cNvSpPr/>
          <p:nvPr/>
        </p:nvSpPr>
        <p:spPr>
          <a:xfrm>
            <a:off x="6900884" y="1623653"/>
            <a:ext cx="514974" cy="203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E034538E-C020-45B3-A0B0-25DCC2149D5E}"/>
              </a:ext>
            </a:extLst>
          </p:cNvPr>
          <p:cNvSpPr/>
          <p:nvPr/>
        </p:nvSpPr>
        <p:spPr>
          <a:xfrm>
            <a:off x="4452482" y="1623657"/>
            <a:ext cx="617268" cy="203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5F92766C-207A-4303-A20D-32B0A4293080}"/>
              </a:ext>
            </a:extLst>
          </p:cNvPr>
          <p:cNvSpPr/>
          <p:nvPr/>
        </p:nvSpPr>
        <p:spPr>
          <a:xfrm>
            <a:off x="9269519" y="1623653"/>
            <a:ext cx="514974" cy="203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463809"/>
              </p:ext>
            </p:extLst>
          </p:nvPr>
        </p:nvGraphicFramePr>
        <p:xfrm>
          <a:off x="1819071" y="982494"/>
          <a:ext cx="9820274" cy="2548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Content Placeholder 7">
            <a:extLst>
              <a:ext uri="{FF2B5EF4-FFF2-40B4-BE49-F238E27FC236}">
                <a16:creationId xmlns:a16="http://schemas.microsoft.com/office/drawing/2014/main" id="{9F0E821F-E18A-4E6B-8639-A89E22624F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301064"/>
              </p:ext>
            </p:extLst>
          </p:nvPr>
        </p:nvGraphicFramePr>
        <p:xfrm>
          <a:off x="3328268" y="3732705"/>
          <a:ext cx="8101732" cy="2533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F1EB1B-93CC-408E-ADB3-E60C7EA82A0D}"/>
              </a:ext>
            </a:extLst>
          </p:cNvPr>
          <p:cNvSpPr txBox="1"/>
          <p:nvPr/>
        </p:nvSpPr>
        <p:spPr>
          <a:xfrm>
            <a:off x="971550" y="333375"/>
            <a:ext cx="982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Urgent Status vs. Priority Status Process Flow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2E89CE-29FE-4008-9371-AE540DDCED92}"/>
              </a:ext>
            </a:extLst>
          </p:cNvPr>
          <p:cNvSpPr txBox="1"/>
          <p:nvPr/>
        </p:nvSpPr>
        <p:spPr>
          <a:xfrm>
            <a:off x="603115" y="5904689"/>
            <a:ext cx="6342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*Urgency Status and Priority Status are separate.  Urgency does not imply Priority.  Urgent status requires a vote, while Priority status has a time requirement.  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7090</TotalTime>
  <Words>314</Words>
  <Application>Microsoft Office PowerPoint</Application>
  <PresentationFormat>Widescreen</PresentationFormat>
  <Paragraphs>43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Amasis MT Pro Black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Boren, Ann</dc:creator>
  <cp:lastModifiedBy>Boren, Ann</cp:lastModifiedBy>
  <cp:revision>21</cp:revision>
  <dcterms:created xsi:type="dcterms:W3CDTF">2022-07-21T16:34:06Z</dcterms:created>
  <dcterms:modified xsi:type="dcterms:W3CDTF">2022-09-01T18:58:41Z</dcterms:modified>
</cp:coreProperties>
</file>