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3"/>
  </p:notesMasterIdLst>
  <p:handoutMasterIdLst>
    <p:handoutMasterId r:id="rId14"/>
  </p:handoutMasterIdLst>
  <p:sldIdLst>
    <p:sldId id="260" r:id="rId6"/>
    <p:sldId id="314" r:id="rId7"/>
    <p:sldId id="324" r:id="rId8"/>
    <p:sldId id="326" r:id="rId9"/>
    <p:sldId id="323" r:id="rId10"/>
    <p:sldId id="325" r:id="rId11"/>
    <p:sldId id="318" r:id="rId12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8426" autoAdjust="0"/>
  </p:normalViewPr>
  <p:slideViewPr>
    <p:cSldViewPr snapToGrid="0" snapToObjects="1">
      <p:cViewPr varScale="1">
        <p:scale>
          <a:sx n="52" d="100"/>
          <a:sy n="52" d="100"/>
        </p:scale>
        <p:origin x="1432" y="5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9/21/2022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9/21/2022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3546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1950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0137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September 28, 2022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NOGRR241, Related to NPRR1127, Clarification of ERCOT Hotline Uses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NOGRR242, Update POIB References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Major Transmission Elements List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NPRR1084, Improvements to Reporting of Resource Outages and Derates – endorsed as amended by the 7/19/22 ERCOT comments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NPRR1118, Clarifications to the OSA Process – endorsed as amended by the 6/13/22 ERCOT comments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NPRR1128, Allow FFR Procurement up to FFR Limit without Proration – endorsed as amended by the 7/15/22 ERCOT comments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NOGRR226 – recommended approval as amended by the 8/31/22 CNP comments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SCR821, Voltage Set Point Target Information for DGR or DESR – endorsed as submitted</a:t>
            </a: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02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Approved GIC System Model Procedure Manual Update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Approved Methodology for Assessing GMD Impacts on ERCOT Power Systems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Approved Disbandment of PGDTF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Approved SSWG Procedure Manual</a:t>
            </a:r>
          </a:p>
          <a:p>
            <a:pPr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Approved revised IBRTF Scope</a:t>
            </a: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26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ROS WG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00200"/>
            <a:ext cx="8551269" cy="4495800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NPRR1132, Communicate Operating Limitations during Cold and Hot Weather Conditions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NPRR1138, Communication of Capability and Status of Online IRRs at 0 MW Output (OWG, IBRTF)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NPRR1143, Provide ERCOT Flexibility to Determine when ESRs may Charge during EEA3 (OWG, PDCWG)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NOGRR226, Revision to 5% Transmission Operator Load Shedding Relay Set Point (PDCWG, OWG, DWG)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NOGRR230, WAN Participant Security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RRGRR032, Related to NPRR1132, Communicate Operating Limitations during Cold and Hot Weather Conditions (OWG)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TSAT Model Update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2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IBRTF – continues to review 2</a:t>
            </a:r>
            <a:r>
              <a:rPr lang="en-US" sz="2600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nd</a:t>
            </a:r>
            <a:r>
              <a:rPr lang="en-US" sz="2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Odessa Disturbance Event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2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Reviewed UFLS Survey Results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2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Annual TAC Subcommittee Structural Review</a:t>
            </a:r>
            <a:endParaRPr lang="en-US" sz="23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031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September 29th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43631</TotalTime>
  <Words>332</Words>
  <Application>Microsoft Office PowerPoint</Application>
  <PresentationFormat>On-screen Show (4:3)</PresentationFormat>
  <Paragraphs>52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Symbol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Recent ROS Actions</vt:lpstr>
      <vt:lpstr>ROS WG Assignments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1178</cp:revision>
  <cp:lastPrinted>2017-05-22T18:26:12Z</cp:lastPrinted>
  <dcterms:created xsi:type="dcterms:W3CDTF">2010-04-12T23:12:02Z</dcterms:created>
  <dcterms:modified xsi:type="dcterms:W3CDTF">2022-09-22T01:36:53Z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</Properties>
</file>