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2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</a:t>
            </a:r>
          </a:p>
          <a:p>
            <a:r>
              <a:rPr lang="en-US" dirty="0"/>
              <a:t>09/21/2022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1022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1022 Application deadline </a:t>
            </a:r>
            <a:r>
              <a:rPr lang="en-US" sz="2000" dirty="0" err="1"/>
              <a:t>wss</a:t>
            </a:r>
            <a:r>
              <a:rPr lang="en-US" sz="2000" dirty="0"/>
              <a:t> 08/17/22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1022 signup deadline was 09/07/22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09/13/22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10/10/22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1022 </a:t>
            </a:r>
            <a:r>
              <a:rPr lang="en-US" sz="2000" dirty="0">
                <a:solidFill>
                  <a:prstClr val="black"/>
                </a:solidFill>
              </a:rPr>
              <a:t>is scheduled to conclude on 10/21/22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10/28/22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09/21/22</a:t>
            </a:r>
          </a:p>
        </p:txBody>
      </p:sp>
    </p:spTree>
    <p:extLst>
      <p:ext uri="{BB962C8B-B14F-4D97-AF65-F5344CB8AC3E}">
        <p14:creationId xmlns:p14="http://schemas.microsoft.com/office/powerpoint/2010/main" val="146772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1022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3505200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16 new CRs including 4 DUNS+4 CRs are testing in Flight 1022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 existing CR is testing for Service Provider Change to unestablished Service Provider in Flight 1022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09/21/22</a:t>
            </a:r>
          </a:p>
        </p:txBody>
      </p:sp>
    </p:spTree>
    <p:extLst>
      <p:ext uri="{BB962C8B-B14F-4D97-AF65-F5344CB8AC3E}">
        <p14:creationId xmlns:p14="http://schemas.microsoft.com/office/powerpoint/2010/main" val="22507917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6950</TotalTime>
  <Words>96</Words>
  <Application>Microsoft Office PowerPoint</Application>
  <PresentationFormat>On-screen Show (4:3)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1022 Preview</vt:lpstr>
      <vt:lpstr>Flight 1022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198</cp:revision>
  <cp:lastPrinted>2016-01-21T20:53:15Z</cp:lastPrinted>
  <dcterms:created xsi:type="dcterms:W3CDTF">2016-01-21T15:20:31Z</dcterms:created>
  <dcterms:modified xsi:type="dcterms:W3CDTF">2022-09-19T16:49:01Z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