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50AB2-73DC-4195-9F74-023DE86CC190}" v="2" dt="2022-09-14T16:56:10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- August 2022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Staff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September 23, 2022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August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33.4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11.4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22.0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Exceptional Fuel Cost submissions for 3 RUC-Committed Resources in August 2022.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August 2022 had a total of 227.84 RTORDPA hours with an average value of $2.39/MWh.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0" y="3581400"/>
            <a:ext cx="5946359" cy="26758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4" y="911314"/>
            <a:ext cx="5933523" cy="26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822280"/>
            <a:ext cx="8229596" cy="5349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August 2022</a:t>
            </a:r>
            <a:br>
              <a:rPr lang="en-US" sz="2400"/>
            </a:br>
            <a:r>
              <a:rPr lang="en-US" sz="1400"/>
              <a:t>OD 8/3 had the highest daily time-weighted average RTORDPA: $7.96/MWh.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10775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Capacity Short Charges, and Shortfall</a:t>
            </a:r>
            <a:br>
              <a:rPr lang="en-US" sz="2400" dirty="0"/>
            </a:br>
            <a:r>
              <a:rPr lang="en-US" sz="1400" dirty="0"/>
              <a:t>For August 2022, the total </a:t>
            </a:r>
            <a:r>
              <a:rPr lang="en-US" sz="1400" dirty="0" err="1"/>
              <a:t>Clawback</a:t>
            </a:r>
            <a:r>
              <a:rPr lang="en-US" sz="1400"/>
              <a:t> charge was $0.986M.  </a:t>
            </a:r>
            <a:r>
              <a:rPr lang="en-US" sz="1400" dirty="0"/>
              <a:t>The total Make-Whole payment was $3.464M,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28" y="1162867"/>
            <a:ext cx="7010143" cy="4907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1981200" y="6213392"/>
            <a:ext cx="640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In August 2022, $3.464M in Make-Whole was paid out. Only $2.68 was uplifted to load due to rounding. 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73129"/>
              </p:ext>
            </p:extLst>
          </p:nvPr>
        </p:nvGraphicFramePr>
        <p:xfrm>
          <a:off x="1280160" y="1418551"/>
          <a:ext cx="658368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August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1086.0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183.0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903.0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600" b="0" i="0" u="none" strike="noStrike" baseline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Count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1046.6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176.2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870.4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57.4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67.5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55.4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94.4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273.8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58.5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99.9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297.9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60.3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321.4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458.7</a:t>
                      </a:r>
                    </a:p>
                  </a:txBody>
                  <a:tcPr marL="7620" marR="7620" marT="30480" marB="3048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293.9</a:t>
                      </a:r>
                    </a:p>
                  </a:txBody>
                  <a:tcPr marL="7620" marR="7620" marT="30480" marB="304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RUCs in August 2022 were primarily driven by system-wide capacity concerns.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4" y="1219200"/>
            <a:ext cx="747950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August 2022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1800" b="0" i="0" u="none" strike="noStrike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1046.6</a:t>
            </a:r>
            <a:r>
              <a:rPr lang="en-US" sz="1800">
                <a:solidFill>
                  <a:schemeClr val="tx2"/>
                </a:solidFill>
              </a:rPr>
              <a:t>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1035.6 hours (98.95%) for capacity concerns.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11 hours (1.05%) for resolving congestion concerns.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2339687"/>
            <a:ext cx="8347928" cy="37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5" y="1001865"/>
            <a:ext cx="7516525" cy="52622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/>
              <a:t>Non-opt-out and Opt-out Totals: Last 13 Months</a:t>
            </a:r>
            <a:br>
              <a:rPr lang="en-US" sz="2000"/>
            </a:br>
            <a:r>
              <a:rPr lang="en-US" sz="1400"/>
              <a:t>August 2022 had a total of 870.4 non-opt-out effective Resource-hours (83.17%) and 176.2 opt-out effective Resource-hours (16.83%).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Non-opt-out and Opt-out Totals: August 2022</a:t>
            </a:r>
            <a:br>
              <a:rPr lang="en-US" sz="2000"/>
            </a:br>
            <a:br>
              <a:rPr lang="en-US" sz="2000"/>
            </a:b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8" y="762000"/>
            <a:ext cx="7618797" cy="53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RUC Lead Time Margin: August 2022</a:t>
            </a: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Most RUC commit windows had lead time margin at or below 4 hours.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7" cy="3456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019" y="1478087"/>
            <a:ext cx="5756694" cy="34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</a:t>
            </a:r>
            <a:br>
              <a:rPr lang="en-US" sz="3600"/>
            </a:br>
            <a:r>
              <a:rPr lang="en-US" sz="1400"/>
              <a:t>In August 2022, the mean age of RUC-committed Resources was 53.9 years for Non-Opt-Out Resource-hours, 49.8 years for Opt-Out Resource-hours without DAM Commitments.</a:t>
            </a:r>
            <a:endParaRPr lang="en-US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1" y="1318763"/>
            <a:ext cx="7390875" cy="45681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774" y="3524928"/>
            <a:ext cx="6035349" cy="2716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5" y="874582"/>
            <a:ext cx="6035349" cy="2716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</a:t>
            </a:r>
            <a:br>
              <a:rPr lang="en-US" sz="2400"/>
            </a:br>
            <a:r>
              <a:rPr lang="en-US" sz="1400"/>
              <a:t>Most RUC-Committed Resources in August 2022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280952" y="1080531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480670" y="3857908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0" ma:contentTypeDescription="Create a new document." ma:contentTypeScope="" ma:versionID="cc76617a817a3665fff304ee30bf13f8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0b9d1c3beae823cbe3e8a170800dd8ca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4156D3-CC45-4417-BE21-67E19800F83B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604</Words>
  <Application>Microsoft Office PowerPoint</Application>
  <PresentationFormat>On-screen Show (4:3)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August 2022 were primarily driven by system-wide capacity concerns. </vt:lpstr>
      <vt:lpstr>RUC Instruction Reasons</vt:lpstr>
      <vt:lpstr>Non-opt-out and Opt-out Totals: Last 13 Months August 2022 had a total of 870.4 non-opt-out effective Resource-hours (83.17%) and 176.2 opt-out effective Resource-hours (16.83%). </vt:lpstr>
      <vt:lpstr>Non-opt-out and Opt-out Totals: August 2022   </vt:lpstr>
      <vt:lpstr>RUC Lead Time Margin: August 2022 </vt:lpstr>
      <vt:lpstr>Average Resource Age In August 2022, the mean age of RUC-committed Resources was 53.9 years for Non-Opt-Out Resource-hours, 49.8 years for Opt-Out Resource-hours without DAM Commitments.</vt:lpstr>
      <vt:lpstr>Age Category Most RUC-Committed Resources in August 2022 were older than 40 years.</vt:lpstr>
      <vt:lpstr>RUC-Instructed Resource Dispatch above LDL</vt:lpstr>
      <vt:lpstr>Reliability Deployment Price Adder: Last 13 Months August 2022 had a total of 227.84 RTORDPA hours with an average value of $2.39/MWh. </vt:lpstr>
      <vt:lpstr>Reliability Deployment Price Adder: August 2022 OD 8/3 had the highest daily time-weighted average RTORDPA: $7.96/MWh.</vt:lpstr>
      <vt:lpstr>RUC Clawback, Capacity Short Charges, and Shortfall For August 2022, the total Clawback charge was $0.986M.  The total Make-Whole payment was $3.464M, which was almost entirely covered through capacity-short charges.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1</cp:revision>
  <cp:lastPrinted>2016-01-21T20:53:15Z</cp:lastPrinted>
  <dcterms:created xsi:type="dcterms:W3CDTF">2016-01-21T15:20:31Z</dcterms:created>
  <dcterms:modified xsi:type="dcterms:W3CDTF">2022-09-14T20:15:14Z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ediaServiceImageTags">
    <vt:lpwstr/>
  </property>
</Properties>
</file>