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234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445171-10BC-483F-ABB3-59CA4C9C0926}" type="datetimeFigureOut">
              <a:rPr lang="en-US" smtClean="0"/>
              <a:t>9/14/2022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9C28D6-927C-4B87-9EE5-92F6BBF55B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855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C28D6-927C-4B87-9EE5-92F6BBF55B8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8971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9/14/2022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9/14/2022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9/14/2022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9/14/2022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9/14/2022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9/14/2022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9/14/2022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9/14/2022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9/14/2022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9/14/2022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9/14/2022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6CDC3-7C60-4566-AE65-DD088C36938D}" type="datetimeFigureOut">
              <a:rPr lang="en-US" smtClean="0"/>
              <a:t>9/14/2022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381000"/>
            <a:ext cx="8001000" cy="533400"/>
          </a:xfrm>
        </p:spPr>
        <p:txBody>
          <a:bodyPr>
            <a:noAutofit/>
          </a:bodyPr>
          <a:lstStyle/>
          <a:p>
            <a:br>
              <a:rPr lang="en-US" sz="1600" b="1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Revision Requests that may remain Tabled</a:t>
            </a:r>
            <a:br>
              <a:rPr lang="en-US" sz="2000" b="1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No action required by 9/15/22 PRS</a:t>
            </a:r>
            <a:br>
              <a:rPr lang="en-US" sz="2000" b="1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914400"/>
            <a:ext cx="8305800" cy="5562600"/>
          </a:xfrm>
          <a:noFill/>
        </p:spPr>
        <p:txBody>
          <a:bodyPr>
            <a:noAutofit/>
          </a:bodyPr>
          <a:lstStyle/>
          <a:p>
            <a:pPr marL="0" marR="0" algn="l">
              <a:spcBef>
                <a:spcPts val="0"/>
              </a:spcBef>
              <a:spcAft>
                <a:spcPts val="0"/>
              </a:spcAft>
            </a:pPr>
            <a:endParaRPr lang="en-US" sz="20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NPRR956</a:t>
            </a:r>
            <a:r>
              <a:rPr lang="en-US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Designation of Providers of Transmission Additions (PRS)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NPRR1067</a:t>
            </a:r>
            <a:r>
              <a:rPr lang="en-US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Market Entry Qualifications, Continued Participation Requirements, and Credit Risk Assessment (WMS)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NPRR1070</a:t>
            </a:r>
            <a:r>
              <a:rPr lang="en-US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Planning Criteria for GTC Exit Solutions (ROS and WMS)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NPRR1089</a:t>
            </a:r>
            <a:r>
              <a:rPr lang="en-US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Requiring Highest-Ranking Representative, Official, or Officer of a Resource Entity to Execute Weatherization and Natural Gas Declarations (PRS)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NPRR1132</a:t>
            </a:r>
            <a:r>
              <a:rPr lang="en-US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Communicate Operating Limitations during Cold and Hot Weather Conditions (ROS and WMS)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NPRR1138</a:t>
            </a:r>
            <a:r>
              <a:rPr lang="en-US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Communication of Capability and Status of Online IRRs at 0 MW Output (ROS and WMS)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NPRR1143</a:t>
            </a:r>
            <a:r>
              <a:rPr lang="en-US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Provide ERCOT Flexibility to Determine When ESRs May Charge During an EEA Level 3 (ROS and WMS)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NPRR1144</a:t>
            </a:r>
            <a:r>
              <a:rPr lang="en-US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Station Service Backup Power Metering (WMS)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NPRR1145</a:t>
            </a:r>
            <a:r>
              <a:rPr lang="en-US" sz="2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Use of State Estimator-Calculated ERCOT-Wide TLFs in Lieu of Seasonal Base Case ERCOT-Wide TLFs for Settlement (WMS)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pPr algn="l"/>
            <a:endParaRPr lang="en-US" sz="1600" b="1" dirty="0">
              <a:solidFill>
                <a:schemeClr val="tx1"/>
              </a:solidFill>
            </a:endParaRPr>
          </a:p>
          <a:p>
            <a:pPr algn="l"/>
            <a:endParaRPr lang="en-US" sz="11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</TotalTime>
  <Words>170</Words>
  <Application>Microsoft Office PowerPoint</Application>
  <PresentationFormat>On-screen Show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 Revision Requests that may remain Tabled No action required by 9/15/22 PRS </vt:lpstr>
    </vt:vector>
  </TitlesOfParts>
  <Company>ERCOT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6/21/12 PRS</dc:title>
  <dc:creator>ERCOT 062012</dc:creator>
  <cp:lastModifiedBy>Clifton, Suzy</cp:lastModifiedBy>
  <cp:revision>148</cp:revision>
  <dcterms:created xsi:type="dcterms:W3CDTF">2012-06-21T12:05:52Z</dcterms:created>
  <dcterms:modified xsi:type="dcterms:W3CDTF">2022-09-14T15:25:23Z</dcterms:modified>
</cp:coreProperties>
</file>