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slideLayouts/slideLayout8.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9" r:id="rId1"/>
    <p:sldMasterId id="2147483685" r:id="rId2"/>
    <p:sldMasterId id="2147483687" r:id="rId3"/>
  </p:sldMasterIdLst>
  <p:notesMasterIdLst>
    <p:notesMasterId r:id="rId5"/>
  </p:notesMasterIdLst>
  <p:sldIdLst>
    <p:sldId id="257" r:id="rId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8200"/>
    <a:srgbClr val="CCD7DF"/>
    <a:srgbClr val="FFE6CC"/>
    <a:srgbClr val="E8CEDD"/>
    <a:srgbClr val="335F82"/>
    <a:srgbClr val="CCEFF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969" autoAdjust="0"/>
    <p:restoredTop sz="82844" autoAdjust="0"/>
  </p:normalViewPr>
  <p:slideViewPr>
    <p:cSldViewPr snapToGrid="0">
      <p:cViewPr varScale="1">
        <p:scale>
          <a:sx n="108" d="100"/>
          <a:sy n="108" d="100"/>
        </p:scale>
        <p:origin x="264" y="11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Master" Target="slideMasters/slideMaster3.xml"/><Relationship Id="rId7" Type="http://schemas.openxmlformats.org/officeDocument/2006/relationships/viewProps" Target="viewProp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notesMaster" Target="notesMasters/notesMaster1.xml"/><Relationship Id="rId10" Type="http://schemas.microsoft.com/office/2016/11/relationships/changesInfo" Target="changesInfos/changesInfo1.xml"/><Relationship Id="rId4" Type="http://schemas.openxmlformats.org/officeDocument/2006/relationships/slide" Target="slides/slide1.xml"/><Relationship Id="rId9"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ago, Nitika" userId="eb4dfd7f-5a13-4bd1-acb0-2d627733e6c8" providerId="ADAL" clId="{47D88939-C629-4F85-BEC6-DE865C716BCC}"/>
    <pc:docChg chg="undo custSel modSld">
      <pc:chgData name="Mago, Nitika" userId="eb4dfd7f-5a13-4bd1-acb0-2d627733e6c8" providerId="ADAL" clId="{47D88939-C629-4F85-BEC6-DE865C716BCC}" dt="2022-09-12T21:18:26.493" v="216" actId="20577"/>
      <pc:docMkLst>
        <pc:docMk/>
      </pc:docMkLst>
      <pc:sldChg chg="modSp mod">
        <pc:chgData name="Mago, Nitika" userId="eb4dfd7f-5a13-4bd1-acb0-2d627733e6c8" providerId="ADAL" clId="{47D88939-C629-4F85-BEC6-DE865C716BCC}" dt="2022-09-12T21:18:26.493" v="216" actId="20577"/>
        <pc:sldMkLst>
          <pc:docMk/>
          <pc:sldMk cId="1455442111" sldId="257"/>
        </pc:sldMkLst>
        <pc:spChg chg="mod">
          <ac:chgData name="Mago, Nitika" userId="eb4dfd7f-5a13-4bd1-acb0-2d627733e6c8" providerId="ADAL" clId="{47D88939-C629-4F85-BEC6-DE865C716BCC}" dt="2022-09-12T21:05:29.924" v="18" actId="20577"/>
          <ac:spMkLst>
            <pc:docMk/>
            <pc:sldMk cId="1455442111" sldId="257"/>
            <ac:spMk id="55" creationId="{00000000-0000-0000-0000-000000000000}"/>
          </ac:spMkLst>
        </pc:spChg>
        <pc:spChg chg="mod">
          <ac:chgData name="Mago, Nitika" userId="eb4dfd7f-5a13-4bd1-acb0-2d627733e6c8" providerId="ADAL" clId="{47D88939-C629-4F85-BEC6-DE865C716BCC}" dt="2022-09-12T21:06:21.299" v="30" actId="20577"/>
          <ac:spMkLst>
            <pc:docMk/>
            <pc:sldMk cId="1455442111" sldId="257"/>
            <ac:spMk id="61" creationId="{00000000-0000-0000-0000-000000000000}"/>
          </ac:spMkLst>
        </pc:spChg>
        <pc:spChg chg="mod">
          <ac:chgData name="Mago, Nitika" userId="eb4dfd7f-5a13-4bd1-acb0-2d627733e6c8" providerId="ADAL" clId="{47D88939-C629-4F85-BEC6-DE865C716BCC}" dt="2022-09-12T21:05:11.211" v="6" actId="20577"/>
          <ac:spMkLst>
            <pc:docMk/>
            <pc:sldMk cId="1455442111" sldId="257"/>
            <ac:spMk id="68" creationId="{00000000-0000-0000-0000-000000000000}"/>
          </ac:spMkLst>
        </pc:spChg>
        <pc:spChg chg="mod">
          <ac:chgData name="Mago, Nitika" userId="eb4dfd7f-5a13-4bd1-acb0-2d627733e6c8" providerId="ADAL" clId="{47D88939-C629-4F85-BEC6-DE865C716BCC}" dt="2022-09-12T21:07:48.898" v="78" actId="6549"/>
          <ac:spMkLst>
            <pc:docMk/>
            <pc:sldMk cId="1455442111" sldId="257"/>
            <ac:spMk id="93" creationId="{00000000-0000-0000-0000-000000000000}"/>
          </ac:spMkLst>
        </pc:spChg>
        <pc:spChg chg="mod">
          <ac:chgData name="Mago, Nitika" userId="eb4dfd7f-5a13-4bd1-acb0-2d627733e6c8" providerId="ADAL" clId="{47D88939-C629-4F85-BEC6-DE865C716BCC}" dt="2022-09-12T21:08:58.302" v="159" actId="20577"/>
          <ac:spMkLst>
            <pc:docMk/>
            <pc:sldMk cId="1455442111" sldId="257"/>
            <ac:spMk id="115" creationId="{00000000-0000-0000-0000-000000000000}"/>
          </ac:spMkLst>
        </pc:spChg>
        <pc:spChg chg="mod">
          <ac:chgData name="Mago, Nitika" userId="eb4dfd7f-5a13-4bd1-acb0-2d627733e6c8" providerId="ADAL" clId="{47D88939-C629-4F85-BEC6-DE865C716BCC}" dt="2022-09-12T21:18:26.493" v="216" actId="20577"/>
          <ac:spMkLst>
            <pc:docMk/>
            <pc:sldMk cId="1455442111" sldId="257"/>
            <ac:spMk id="117" creationId="{00000000-0000-0000-0000-000000000000}"/>
          </ac:spMkLst>
        </pc:spChg>
        <pc:grpChg chg="mod">
          <ac:chgData name="Mago, Nitika" userId="eb4dfd7f-5a13-4bd1-acb0-2d627733e6c8" providerId="ADAL" clId="{47D88939-C629-4F85-BEC6-DE865C716BCC}" dt="2022-09-12T21:16:43.788" v="179" actId="14100"/>
          <ac:grpSpMkLst>
            <pc:docMk/>
            <pc:sldMk cId="1455442111" sldId="257"/>
            <ac:grpSpMk id="2" creationId="{FBC881D7-2F09-4D26-B37B-F754E5D6828F}"/>
          </ac:grpSpMkLst>
        </pc:grpChg>
      </pc:sldChg>
    </pc:docChg>
  </pc:docChgLst>
  <pc:docChgLst>
    <pc:chgData name="Mago, Nitika" userId="eb4dfd7f-5a13-4bd1-acb0-2d627733e6c8" providerId="ADAL" clId="{D8AE180E-4EEF-404A-B39B-D31359AE4AE0}"/>
    <pc:docChg chg="custSel delSld modSld">
      <pc:chgData name="Mago, Nitika" userId="eb4dfd7f-5a13-4bd1-acb0-2d627733e6c8" providerId="ADAL" clId="{D8AE180E-4EEF-404A-B39B-D31359AE4AE0}" dt="2022-08-12T14:53:19.627" v="90" actId="20577"/>
      <pc:docMkLst>
        <pc:docMk/>
      </pc:docMkLst>
      <pc:sldChg chg="modSp mod">
        <pc:chgData name="Mago, Nitika" userId="eb4dfd7f-5a13-4bd1-acb0-2d627733e6c8" providerId="ADAL" clId="{D8AE180E-4EEF-404A-B39B-D31359AE4AE0}" dt="2022-08-12T14:53:19.627" v="90" actId="20577"/>
        <pc:sldMkLst>
          <pc:docMk/>
          <pc:sldMk cId="1455442111" sldId="257"/>
        </pc:sldMkLst>
        <pc:spChg chg="mod">
          <ac:chgData name="Mago, Nitika" userId="eb4dfd7f-5a13-4bd1-acb0-2d627733e6c8" providerId="ADAL" clId="{D8AE180E-4EEF-404A-B39B-D31359AE4AE0}" dt="2022-08-12T14:53:14.106" v="86" actId="6549"/>
          <ac:spMkLst>
            <pc:docMk/>
            <pc:sldMk cId="1455442111" sldId="257"/>
            <ac:spMk id="61" creationId="{00000000-0000-0000-0000-000000000000}"/>
          </ac:spMkLst>
        </pc:spChg>
        <pc:spChg chg="mod">
          <ac:chgData name="Mago, Nitika" userId="eb4dfd7f-5a13-4bd1-acb0-2d627733e6c8" providerId="ADAL" clId="{D8AE180E-4EEF-404A-B39B-D31359AE4AE0}" dt="2022-08-12T14:53:19.627" v="90" actId="20577"/>
          <ac:spMkLst>
            <pc:docMk/>
            <pc:sldMk cId="1455442111" sldId="257"/>
            <ac:spMk id="115" creationId="{00000000-0000-0000-0000-000000000000}"/>
          </ac:spMkLst>
        </pc:spChg>
      </pc:sldChg>
      <pc:sldChg chg="del">
        <pc:chgData name="Mago, Nitika" userId="eb4dfd7f-5a13-4bd1-acb0-2d627733e6c8" providerId="ADAL" clId="{D8AE180E-4EEF-404A-B39B-D31359AE4AE0}" dt="2022-08-09T22:06:53.094" v="0" actId="47"/>
        <pc:sldMkLst>
          <pc:docMk/>
          <pc:sldMk cId="3669570531" sldId="258"/>
        </pc:sldMkLst>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2E90003-A9FD-4933-9089-28267910D41B}" type="datetimeFigureOut">
              <a:rPr lang="en-US" smtClean="0"/>
              <a:t>9/12/2022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F5A4798-72C0-4EAC-A0CA-5FE105F5973A}" type="slidenum">
              <a:rPr lang="en-US" smtClean="0"/>
              <a:t>‹#›</a:t>
            </a:fld>
            <a:endParaRPr lang="en-US"/>
          </a:p>
        </p:txBody>
      </p:sp>
    </p:spTree>
    <p:extLst>
      <p:ext uri="{BB962C8B-B14F-4D97-AF65-F5344CB8AC3E}">
        <p14:creationId xmlns:p14="http://schemas.microsoft.com/office/powerpoint/2010/main" val="388060133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endParaRPr lang="en-US" dirty="0"/>
          </a:p>
        </p:txBody>
      </p:sp>
      <p:sp>
        <p:nvSpPr>
          <p:cNvPr id="4" name="Slide Number Placeholder 3"/>
          <p:cNvSpPr>
            <a:spLocks noGrp="1"/>
          </p:cNvSpPr>
          <p:nvPr>
            <p:ph type="sldNum" sz="quarter" idx="5"/>
          </p:nvPr>
        </p:nvSpPr>
        <p:spPr/>
        <p:txBody>
          <a:bodyPr/>
          <a:lstStyle/>
          <a:p>
            <a:fld id="{9F5A4798-72C0-4EAC-A0CA-5FE105F5973A}" type="slidenum">
              <a:rPr lang="en-US" smtClean="0"/>
              <a:t>1</a:t>
            </a:fld>
            <a:endParaRPr lang="en-US"/>
          </a:p>
        </p:txBody>
      </p:sp>
    </p:spTree>
    <p:extLst>
      <p:ext uri="{BB962C8B-B14F-4D97-AF65-F5344CB8AC3E}">
        <p14:creationId xmlns:p14="http://schemas.microsoft.com/office/powerpoint/2010/main" val="149445320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2_Title Slide">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r>
              <a:rPr lang="en-US" dirty="0">
                <a:solidFill>
                  <a:prstClr val="black">
                    <a:tint val="75000"/>
                  </a:prstClr>
                </a:solidFill>
              </a:rPr>
              <a:t>Footer text goes here.</a:t>
            </a:r>
          </a:p>
        </p:txBody>
      </p:sp>
      <p:sp>
        <p:nvSpPr>
          <p:cNvPr id="7" name="Slide Number Placeholder 5"/>
          <p:cNvSpPr>
            <a:spLocks noGrp="1"/>
          </p:cNvSpPr>
          <p:nvPr>
            <p:ph type="sldNum" sz="quarter" idx="4"/>
          </p:nvPr>
        </p:nvSpPr>
        <p:spPr>
          <a:xfrm>
            <a:off x="10972800" y="6569082"/>
            <a:ext cx="609600" cy="212725"/>
          </a:xfrm>
          <a:prstGeom prst="rect">
            <a:avLst/>
          </a:prstGeom>
        </p:spPr>
        <p:txBody>
          <a:bodyPr vert="horz" lIns="91440" tIns="45720" rIns="91440" bIns="45720" rtlCol="0" anchor="ctr"/>
          <a:lstStyle>
            <a:lvl1pPr algn="ctr">
              <a:defRPr sz="900">
                <a:solidFill>
                  <a:schemeClr val="tx1">
                    <a:tint val="75000"/>
                  </a:schemeClr>
                </a:solidFill>
              </a:defRPr>
            </a:lvl1pPr>
          </a:lstStyle>
          <a:p>
            <a:fld id="{1D93BD3E-1E9A-4970-A6F7-E7AC52762E0C}" type="slidenum">
              <a:rPr lang="en-US" smtClean="0">
                <a:solidFill>
                  <a:prstClr val="black">
                    <a:tint val="75000"/>
                  </a:prstClr>
                </a:solidFill>
              </a:rPr>
              <a:pPr/>
              <a:t>‹#›</a:t>
            </a:fld>
            <a:endParaRPr lang="en-US" dirty="0">
              <a:solidFill>
                <a:prstClr val="black">
                  <a:tint val="75000"/>
                </a:prstClr>
              </a:solidFill>
            </a:endParaRPr>
          </a:p>
        </p:txBody>
      </p:sp>
      <p:cxnSp>
        <p:nvCxnSpPr>
          <p:cNvPr id="8" name="Straight Connector 7"/>
          <p:cNvCxnSpPr/>
          <p:nvPr userDrawn="1"/>
        </p:nvCxnSpPr>
        <p:spPr>
          <a:xfrm>
            <a:off x="1905000" y="2625326"/>
            <a:ext cx="8382000" cy="0"/>
          </a:xfrm>
          <a:prstGeom prst="line">
            <a:avLst/>
          </a:prstGeom>
          <a:ln>
            <a:solidFill>
              <a:schemeClr val="accent1"/>
            </a:solidFill>
          </a:ln>
          <a:effectLst/>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userDrawn="1"/>
        </p:nvCxnSpPr>
        <p:spPr>
          <a:xfrm>
            <a:off x="1905000" y="4232673"/>
            <a:ext cx="8382000" cy="0"/>
          </a:xfrm>
          <a:prstGeom prst="line">
            <a:avLst/>
          </a:prstGeom>
          <a:ln>
            <a:solidFill>
              <a:schemeClr val="accent1"/>
            </a:solidFill>
          </a:ln>
          <a:effectLst/>
        </p:spPr>
        <p:style>
          <a:lnRef idx="2">
            <a:schemeClr val="accent1"/>
          </a:lnRef>
          <a:fillRef idx="0">
            <a:schemeClr val="accent1"/>
          </a:fillRef>
          <a:effectRef idx="1">
            <a:schemeClr val="accent1"/>
          </a:effectRef>
          <a:fontRef idx="minor">
            <a:schemeClr val="tx1"/>
          </a:fontRef>
        </p:style>
      </p:cxnSp>
      <p:sp>
        <p:nvSpPr>
          <p:cNvPr id="10" name="Content Placeholder 2"/>
          <p:cNvSpPr>
            <a:spLocks noGrp="1"/>
          </p:cNvSpPr>
          <p:nvPr>
            <p:ph idx="16"/>
          </p:nvPr>
        </p:nvSpPr>
        <p:spPr>
          <a:xfrm>
            <a:off x="1905000" y="2895600"/>
            <a:ext cx="8382000" cy="990600"/>
          </a:xfrm>
          <a:prstGeom prst="rect">
            <a:avLst/>
          </a:prstGeom>
        </p:spPr>
        <p:txBody>
          <a:bodyPr/>
          <a:lstStyle>
            <a:lvl1pPr marL="0" indent="0" algn="ctr">
              <a:buNone/>
              <a:defRPr sz="3200" b="1" cap="small"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a:t>Click to edit Master text styles</a:t>
            </a:r>
          </a:p>
        </p:txBody>
      </p:sp>
    </p:spTree>
    <p:extLst>
      <p:ext uri="{BB962C8B-B14F-4D97-AF65-F5344CB8AC3E}">
        <p14:creationId xmlns:p14="http://schemas.microsoft.com/office/powerpoint/2010/main" val="253949262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08000" y="243682"/>
            <a:ext cx="11277600" cy="518318"/>
          </a:xfrm>
          <a:prstGeom prst="rect">
            <a:avLst/>
          </a:prstGeom>
        </p:spPr>
        <p:txBody>
          <a:bodyPr/>
          <a:lstStyle>
            <a:lvl1pPr algn="l">
              <a:defRPr sz="3200" b="1">
                <a:solidFill>
                  <a:schemeClr val="accent1"/>
                </a:solidFill>
              </a:defRPr>
            </a:lvl1pPr>
          </a:lstStyle>
          <a:p>
            <a:r>
              <a:rPr lang="en-US" dirty="0"/>
              <a:t>Click to edit Master title style</a:t>
            </a:r>
          </a:p>
        </p:txBody>
      </p:sp>
      <p:sp>
        <p:nvSpPr>
          <p:cNvPr id="3" name="Content Placeholder 2"/>
          <p:cNvSpPr>
            <a:spLocks noGrp="1"/>
          </p:cNvSpPr>
          <p:nvPr>
            <p:ph idx="1"/>
          </p:nvPr>
        </p:nvSpPr>
        <p:spPr>
          <a:xfrm>
            <a:off x="406400" y="855413"/>
            <a:ext cx="11379200" cy="5064627"/>
          </a:xfrm>
          <a:prstGeom prst="rect">
            <a:avLst/>
          </a:prstGeom>
        </p:spPr>
        <p:txBody>
          <a:bodyPr/>
          <a:lstStyle>
            <a:lvl1pPr>
              <a:defRPr sz="1800"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Rectangle 6"/>
          <p:cNvSpPr/>
          <p:nvPr userDrawn="1"/>
        </p:nvSpPr>
        <p:spPr>
          <a:xfrm>
            <a:off x="406400" y="243682"/>
            <a:ext cx="1016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dirty="0">
              <a:solidFill>
                <a:srgbClr val="FFFFFF"/>
              </a:solidFill>
            </a:endParaRPr>
          </a:p>
        </p:txBody>
      </p:sp>
      <p:sp>
        <p:nvSpPr>
          <p:cNvPr id="8" name="Footer Placeholder 4"/>
          <p:cNvSpPr>
            <a:spLocks noGrp="1"/>
          </p:cNvSpPr>
          <p:nvPr>
            <p:ph type="ftr" sz="quarter" idx="11"/>
          </p:nvPr>
        </p:nvSpPr>
        <p:spPr>
          <a:xfrm>
            <a:off x="3657600" y="6553200"/>
            <a:ext cx="5384800" cy="228600"/>
          </a:xfrm>
        </p:spPr>
        <p:txBody>
          <a:bodyPr/>
          <a:lstStyle/>
          <a:p>
            <a:r>
              <a:rPr lang="en-US" dirty="0">
                <a:solidFill>
                  <a:prstClr val="black">
                    <a:tint val="75000"/>
                  </a:prstClr>
                </a:solidFill>
              </a:rPr>
              <a:t>Footer text goes here.</a:t>
            </a:r>
          </a:p>
        </p:txBody>
      </p:sp>
      <p:cxnSp>
        <p:nvCxnSpPr>
          <p:cNvPr id="5" name="Straight Connector 4"/>
          <p:cNvCxnSpPr/>
          <p:nvPr userDrawn="1"/>
        </p:nvCxnSpPr>
        <p:spPr>
          <a:xfrm>
            <a:off x="406400" y="243682"/>
            <a:ext cx="13208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9" name="Slide Number Placeholder 5"/>
          <p:cNvSpPr>
            <a:spLocks noGrp="1"/>
          </p:cNvSpPr>
          <p:nvPr>
            <p:ph type="sldNum" sz="quarter" idx="4"/>
          </p:nvPr>
        </p:nvSpPr>
        <p:spPr>
          <a:xfrm>
            <a:off x="10959691" y="6553207"/>
            <a:ext cx="609600" cy="212725"/>
          </a:xfrm>
          <a:prstGeom prst="rect">
            <a:avLst/>
          </a:prstGeom>
        </p:spPr>
        <p:txBody>
          <a:bodyPr vert="horz" lIns="91440" tIns="45720" rIns="91440" bIns="45720" rtlCol="0" anchor="ctr"/>
          <a:lstStyle>
            <a:lvl1pPr algn="ctr">
              <a:defRPr sz="900">
                <a:solidFill>
                  <a:schemeClr val="bg1"/>
                </a:solidFill>
              </a:defRPr>
            </a:lvl1pPr>
          </a:lstStyle>
          <a:p>
            <a:fld id="{1D93BD3E-1E9A-4970-A6F7-E7AC52762E0C}" type="slidenum">
              <a:rPr lang="en-US" smtClean="0"/>
              <a:pPr/>
              <a:t>‹#›</a:t>
            </a:fld>
            <a:endParaRPr lang="en-US" dirty="0"/>
          </a:p>
        </p:txBody>
      </p:sp>
    </p:spTree>
    <p:extLst>
      <p:ext uri="{BB962C8B-B14F-4D97-AF65-F5344CB8AC3E}">
        <p14:creationId xmlns:p14="http://schemas.microsoft.com/office/powerpoint/2010/main" val="14396415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Two Content">
    <p:spTree>
      <p:nvGrpSpPr>
        <p:cNvPr id="1" name=""/>
        <p:cNvGrpSpPr/>
        <p:nvPr/>
      </p:nvGrpSpPr>
      <p:grpSpPr>
        <a:xfrm>
          <a:off x="0" y="0"/>
          <a:ext cx="0" cy="0"/>
          <a:chOff x="0" y="0"/>
          <a:chExt cx="0" cy="0"/>
        </a:xfrm>
      </p:grpSpPr>
      <p:sp>
        <p:nvSpPr>
          <p:cNvPr id="5" name="Slide Number Placeholder 4"/>
          <p:cNvSpPr>
            <a:spLocks noGrp="1"/>
          </p:cNvSpPr>
          <p:nvPr>
            <p:ph type="sldNum" sz="quarter" idx="10"/>
          </p:nvPr>
        </p:nvSpPr>
        <p:spPr/>
        <p:txBody>
          <a:bodyPr/>
          <a:lstStyle>
            <a:lvl1pPr>
              <a:defRPr>
                <a:solidFill>
                  <a:schemeClr val="bg1"/>
                </a:solidFill>
              </a:defRPr>
            </a:lvl1pPr>
          </a:lstStyle>
          <a:p>
            <a:fld id="{CDB75BAC-74D7-43DA-9DE7-3912ED22B407}" type="slidenum">
              <a:rPr lang="en-US" smtClean="0"/>
              <a:pPr/>
              <a:t>‹#›</a:t>
            </a:fld>
            <a:endParaRPr lang="en-US" dirty="0"/>
          </a:p>
        </p:txBody>
      </p:sp>
      <p:sp>
        <p:nvSpPr>
          <p:cNvPr id="8" name="Rectangle 7"/>
          <p:cNvSpPr/>
          <p:nvPr userDrawn="1"/>
        </p:nvSpPr>
        <p:spPr>
          <a:xfrm>
            <a:off x="406400" y="243682"/>
            <a:ext cx="1016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dirty="0">
              <a:solidFill>
                <a:srgbClr val="FFFFFF"/>
              </a:solidFill>
            </a:endParaRPr>
          </a:p>
        </p:txBody>
      </p:sp>
      <p:cxnSp>
        <p:nvCxnSpPr>
          <p:cNvPr id="9" name="Straight Connector 8"/>
          <p:cNvCxnSpPr/>
          <p:nvPr userDrawn="1"/>
        </p:nvCxnSpPr>
        <p:spPr>
          <a:xfrm>
            <a:off x="406400" y="243682"/>
            <a:ext cx="13208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0" name="Content Placeholder 2"/>
          <p:cNvSpPr>
            <a:spLocks noGrp="1"/>
          </p:cNvSpPr>
          <p:nvPr>
            <p:ph idx="13"/>
          </p:nvPr>
        </p:nvSpPr>
        <p:spPr>
          <a:xfrm>
            <a:off x="6181344" y="863353"/>
            <a:ext cx="5608320" cy="5064627"/>
          </a:xfrm>
          <a:prstGeom prst="rect">
            <a:avLst/>
          </a:prstGeom>
        </p:spPr>
        <p:txBody>
          <a:bodyPr/>
          <a:lstStyle>
            <a:lvl1pPr>
              <a:defRPr sz="1800"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Content Placeholder 2"/>
          <p:cNvSpPr>
            <a:spLocks noGrp="1"/>
          </p:cNvSpPr>
          <p:nvPr>
            <p:ph idx="1"/>
          </p:nvPr>
        </p:nvSpPr>
        <p:spPr>
          <a:xfrm>
            <a:off x="406400" y="855413"/>
            <a:ext cx="5608320" cy="5064627"/>
          </a:xfrm>
          <a:prstGeom prst="rect">
            <a:avLst/>
          </a:prstGeom>
        </p:spPr>
        <p:txBody>
          <a:bodyPr/>
          <a:lstStyle>
            <a:lvl1pPr>
              <a:defRPr sz="1800"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Title 1"/>
          <p:cNvSpPr>
            <a:spLocks noGrp="1"/>
          </p:cNvSpPr>
          <p:nvPr>
            <p:ph type="title"/>
          </p:nvPr>
        </p:nvSpPr>
        <p:spPr>
          <a:xfrm>
            <a:off x="508000" y="243682"/>
            <a:ext cx="11277600" cy="518318"/>
          </a:xfrm>
          <a:prstGeom prst="rect">
            <a:avLst/>
          </a:prstGeom>
        </p:spPr>
        <p:txBody>
          <a:bodyPr/>
          <a:lstStyle>
            <a:lvl1pPr algn="l">
              <a:defRPr sz="3200" b="1">
                <a:solidFill>
                  <a:schemeClr val="accent1"/>
                </a:solidFill>
              </a:defRPr>
            </a:lvl1pPr>
          </a:lstStyle>
          <a:p>
            <a:r>
              <a:rPr lang="en-US" dirty="0"/>
              <a:t>Click to edit Master title style</a:t>
            </a:r>
          </a:p>
        </p:txBody>
      </p:sp>
      <p:sp>
        <p:nvSpPr>
          <p:cNvPr id="13" name="Footer Placeholder 4"/>
          <p:cNvSpPr>
            <a:spLocks noGrp="1"/>
          </p:cNvSpPr>
          <p:nvPr>
            <p:ph type="ftr" sz="quarter" idx="11"/>
          </p:nvPr>
        </p:nvSpPr>
        <p:spPr>
          <a:xfrm>
            <a:off x="3657600" y="6553200"/>
            <a:ext cx="5384800" cy="228600"/>
          </a:xfrm>
        </p:spPr>
        <p:txBody>
          <a:bodyPr/>
          <a:lstStyle/>
          <a:p>
            <a:r>
              <a:rPr lang="en-US" dirty="0">
                <a:solidFill>
                  <a:prstClr val="black">
                    <a:tint val="75000"/>
                  </a:prstClr>
                </a:solidFill>
              </a:rPr>
              <a:t>Footer text goes here.</a:t>
            </a:r>
          </a:p>
        </p:txBody>
      </p:sp>
    </p:spTree>
    <p:extLst>
      <p:ext uri="{BB962C8B-B14F-4D97-AF65-F5344CB8AC3E}">
        <p14:creationId xmlns:p14="http://schemas.microsoft.com/office/powerpoint/2010/main" val="309105537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Comparison">
    <p:spTree>
      <p:nvGrpSpPr>
        <p:cNvPr id="1" name=""/>
        <p:cNvGrpSpPr/>
        <p:nvPr/>
      </p:nvGrpSpPr>
      <p:grpSpPr>
        <a:xfrm>
          <a:off x="0" y="0"/>
          <a:ext cx="0" cy="0"/>
          <a:chOff x="0" y="0"/>
          <a:chExt cx="0" cy="0"/>
        </a:xfrm>
      </p:grpSpPr>
      <p:sp>
        <p:nvSpPr>
          <p:cNvPr id="9" name="Slide Number Placeholder 8"/>
          <p:cNvSpPr>
            <a:spLocks noGrp="1"/>
          </p:cNvSpPr>
          <p:nvPr>
            <p:ph type="sldNum" sz="quarter" idx="12"/>
          </p:nvPr>
        </p:nvSpPr>
        <p:spPr/>
        <p:txBody>
          <a:bodyPr/>
          <a:lstStyle>
            <a:lvl1pPr>
              <a:defRPr>
                <a:solidFill>
                  <a:schemeClr val="bg1"/>
                </a:solidFill>
              </a:defRPr>
            </a:lvl1pPr>
          </a:lstStyle>
          <a:p>
            <a:fld id="{0E7085C4-D6A8-46D9-A1BA-F87C2DEFFCDB}" type="slidenum">
              <a:rPr lang="en-US" smtClean="0"/>
              <a:pPr/>
              <a:t>‹#›</a:t>
            </a:fld>
            <a:endParaRPr lang="en-US" dirty="0"/>
          </a:p>
        </p:txBody>
      </p:sp>
      <p:sp>
        <p:nvSpPr>
          <p:cNvPr id="10" name="Rectangle 9"/>
          <p:cNvSpPr/>
          <p:nvPr userDrawn="1"/>
        </p:nvSpPr>
        <p:spPr>
          <a:xfrm>
            <a:off x="406400" y="243682"/>
            <a:ext cx="1016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dirty="0">
              <a:solidFill>
                <a:srgbClr val="FFFFFF"/>
              </a:solidFill>
            </a:endParaRPr>
          </a:p>
        </p:txBody>
      </p:sp>
      <p:cxnSp>
        <p:nvCxnSpPr>
          <p:cNvPr id="11" name="Straight Connector 10"/>
          <p:cNvCxnSpPr/>
          <p:nvPr userDrawn="1"/>
        </p:nvCxnSpPr>
        <p:spPr>
          <a:xfrm>
            <a:off x="406400" y="243682"/>
            <a:ext cx="13208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3" name="Content Placeholder 2"/>
          <p:cNvSpPr>
            <a:spLocks noGrp="1"/>
          </p:cNvSpPr>
          <p:nvPr>
            <p:ph idx="13"/>
          </p:nvPr>
        </p:nvSpPr>
        <p:spPr>
          <a:xfrm>
            <a:off x="6181344" y="1695203"/>
            <a:ext cx="5608320" cy="4232773"/>
          </a:xfrm>
          <a:prstGeom prst="rect">
            <a:avLst/>
          </a:prstGeom>
        </p:spPr>
        <p:txBody>
          <a:bodyPr/>
          <a:lstStyle>
            <a:lvl1pPr>
              <a:defRPr sz="1800"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4" name="Content Placeholder 2"/>
          <p:cNvSpPr>
            <a:spLocks noGrp="1"/>
          </p:cNvSpPr>
          <p:nvPr>
            <p:ph idx="14"/>
          </p:nvPr>
        </p:nvSpPr>
        <p:spPr>
          <a:xfrm>
            <a:off x="406400" y="1695207"/>
            <a:ext cx="5608320" cy="4224833"/>
          </a:xfrm>
          <a:prstGeom prst="rect">
            <a:avLst/>
          </a:prstGeom>
        </p:spPr>
        <p:txBody>
          <a:bodyPr/>
          <a:lstStyle>
            <a:lvl1pPr>
              <a:defRPr sz="1800"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5" name="Content Placeholder 2"/>
          <p:cNvSpPr>
            <a:spLocks noGrp="1"/>
          </p:cNvSpPr>
          <p:nvPr>
            <p:ph idx="15"/>
          </p:nvPr>
        </p:nvSpPr>
        <p:spPr>
          <a:xfrm>
            <a:off x="6181344" y="863347"/>
            <a:ext cx="5608320" cy="730506"/>
          </a:xfrm>
          <a:prstGeom prst="rect">
            <a:avLst/>
          </a:prstGeom>
        </p:spPr>
        <p:txBody>
          <a:bodyPr/>
          <a:lstStyle>
            <a:lvl1pPr marL="0" marR="0" indent="0" algn="l" defTabSz="685766" rtl="0" eaLnBrk="1" fontAlgn="auto" latinLnBrk="0" hangingPunct="1">
              <a:lnSpc>
                <a:spcPct val="100000"/>
              </a:lnSpc>
              <a:spcBef>
                <a:spcPct val="20000"/>
              </a:spcBef>
              <a:spcAft>
                <a:spcPts val="0"/>
              </a:spcAft>
              <a:buClrTx/>
              <a:buSzTx/>
              <a:buFont typeface="Arial" panose="020B0604020202020204" pitchFamily="34" charset="0"/>
              <a:buNone/>
              <a:tabLst/>
              <a:defRPr sz="1800" b="1"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marL="0" marR="0" lvl="0" indent="0" algn="l" defTabSz="685766" rtl="0" eaLnBrk="1" fontAlgn="auto" latinLnBrk="0" hangingPunct="1">
              <a:lnSpc>
                <a:spcPct val="100000"/>
              </a:lnSpc>
              <a:spcBef>
                <a:spcPct val="20000"/>
              </a:spcBef>
              <a:spcAft>
                <a:spcPts val="0"/>
              </a:spcAft>
              <a:buClrTx/>
              <a:buSzTx/>
              <a:buFont typeface="Arial" panose="020B0604020202020204" pitchFamily="34" charset="0"/>
              <a:buNone/>
              <a:tabLst/>
              <a:defRPr/>
            </a:pPr>
            <a:r>
              <a:rPr lang="en-US" dirty="0"/>
              <a:t>Click to edit Master text styles</a:t>
            </a:r>
          </a:p>
        </p:txBody>
      </p:sp>
      <p:sp>
        <p:nvSpPr>
          <p:cNvPr id="16" name="Content Placeholder 2"/>
          <p:cNvSpPr>
            <a:spLocks noGrp="1"/>
          </p:cNvSpPr>
          <p:nvPr>
            <p:ph idx="16"/>
          </p:nvPr>
        </p:nvSpPr>
        <p:spPr>
          <a:xfrm>
            <a:off x="406400" y="855407"/>
            <a:ext cx="5608320" cy="730506"/>
          </a:xfrm>
          <a:prstGeom prst="rect">
            <a:avLst/>
          </a:prstGeom>
        </p:spPr>
        <p:txBody>
          <a:bodyPr/>
          <a:lstStyle>
            <a:lvl1pPr marL="0" indent="0">
              <a:buNone/>
              <a:defRPr sz="1800" b="1"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a:t>Click to edit Master text styles</a:t>
            </a:r>
          </a:p>
        </p:txBody>
      </p:sp>
      <p:sp>
        <p:nvSpPr>
          <p:cNvPr id="17" name="Footer Placeholder 4"/>
          <p:cNvSpPr>
            <a:spLocks noGrp="1"/>
          </p:cNvSpPr>
          <p:nvPr>
            <p:ph type="ftr" sz="quarter" idx="11"/>
          </p:nvPr>
        </p:nvSpPr>
        <p:spPr>
          <a:xfrm>
            <a:off x="3657600" y="6553200"/>
            <a:ext cx="5384800" cy="228600"/>
          </a:xfrm>
        </p:spPr>
        <p:txBody>
          <a:bodyPr/>
          <a:lstStyle/>
          <a:p>
            <a:r>
              <a:rPr lang="en-US" dirty="0">
                <a:solidFill>
                  <a:prstClr val="black">
                    <a:tint val="75000"/>
                  </a:prstClr>
                </a:solidFill>
              </a:rPr>
              <a:t>Footer text goes here.</a:t>
            </a:r>
          </a:p>
        </p:txBody>
      </p:sp>
      <p:sp>
        <p:nvSpPr>
          <p:cNvPr id="18" name="Title 1"/>
          <p:cNvSpPr>
            <a:spLocks noGrp="1"/>
          </p:cNvSpPr>
          <p:nvPr>
            <p:ph type="title"/>
          </p:nvPr>
        </p:nvSpPr>
        <p:spPr>
          <a:xfrm>
            <a:off x="508000" y="243682"/>
            <a:ext cx="11277600" cy="518318"/>
          </a:xfrm>
          <a:prstGeom prst="rect">
            <a:avLst/>
          </a:prstGeom>
        </p:spPr>
        <p:txBody>
          <a:bodyPr/>
          <a:lstStyle>
            <a:lvl1pPr algn="l">
              <a:defRPr sz="3200" b="1">
                <a:solidFill>
                  <a:schemeClr val="accent1"/>
                </a:solidFill>
              </a:defRPr>
            </a:lvl1pPr>
          </a:lstStyle>
          <a:p>
            <a:r>
              <a:rPr lang="en-US" dirty="0"/>
              <a:t>Click to edit Master title style</a:t>
            </a:r>
          </a:p>
        </p:txBody>
      </p:sp>
    </p:spTree>
    <p:extLst>
      <p:ext uri="{BB962C8B-B14F-4D97-AF65-F5344CB8AC3E}">
        <p14:creationId xmlns:p14="http://schemas.microsoft.com/office/powerpoint/2010/main" val="196205940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Bullets">
    <p:spTree>
      <p:nvGrpSpPr>
        <p:cNvPr id="1" name=""/>
        <p:cNvGrpSpPr/>
        <p:nvPr/>
      </p:nvGrpSpPr>
      <p:grpSpPr>
        <a:xfrm>
          <a:off x="0" y="0"/>
          <a:ext cx="0" cy="0"/>
          <a:chOff x="0" y="0"/>
          <a:chExt cx="0" cy="0"/>
        </a:xfrm>
      </p:grpSpPr>
      <p:sp>
        <p:nvSpPr>
          <p:cNvPr id="5" name="Rectangle 4"/>
          <p:cNvSpPr/>
          <p:nvPr userDrawn="1"/>
        </p:nvSpPr>
        <p:spPr>
          <a:xfrm>
            <a:off x="3752748" y="266304"/>
            <a:ext cx="1016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dirty="0">
              <a:solidFill>
                <a:srgbClr val="FFFFFF"/>
              </a:solidFill>
            </a:endParaRPr>
          </a:p>
        </p:txBody>
      </p:sp>
      <p:cxnSp>
        <p:nvCxnSpPr>
          <p:cNvPr id="6" name="Straight Connector 5"/>
          <p:cNvCxnSpPr/>
          <p:nvPr userDrawn="1"/>
        </p:nvCxnSpPr>
        <p:spPr>
          <a:xfrm>
            <a:off x="3752748" y="266304"/>
            <a:ext cx="13208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7" name="Title 1"/>
          <p:cNvSpPr txBox="1">
            <a:spLocks/>
          </p:cNvSpPr>
          <p:nvPr userDrawn="1"/>
        </p:nvSpPr>
        <p:spPr>
          <a:xfrm>
            <a:off x="3864864" y="243682"/>
            <a:ext cx="8022336" cy="518318"/>
          </a:xfrm>
          <a:prstGeom prst="rect">
            <a:avLst/>
          </a:prstGeom>
        </p:spPr>
        <p:txBody>
          <a:bodyPr/>
          <a:lstStyle>
            <a:lvl1pPr algn="l" defTabSz="685800" rtl="0" eaLnBrk="1" latinLnBrk="0" hangingPunct="1">
              <a:spcBef>
                <a:spcPct val="0"/>
              </a:spcBef>
              <a:buNone/>
              <a:defRPr sz="3200" b="1" kern="1200">
                <a:solidFill>
                  <a:schemeClr val="accent1"/>
                </a:solidFill>
                <a:latin typeface="+mj-lt"/>
                <a:ea typeface="+mj-ea"/>
                <a:cs typeface="+mj-cs"/>
              </a:defRPr>
            </a:lvl1pPr>
          </a:lstStyle>
          <a:p>
            <a:r>
              <a:rPr lang="en-US" sz="3200" dirty="0"/>
              <a:t>Click to edit Master title style</a:t>
            </a:r>
          </a:p>
        </p:txBody>
      </p:sp>
      <p:sp>
        <p:nvSpPr>
          <p:cNvPr id="8" name="Content Placeholder 2"/>
          <p:cNvSpPr>
            <a:spLocks noGrp="1"/>
          </p:cNvSpPr>
          <p:nvPr>
            <p:ph idx="13"/>
          </p:nvPr>
        </p:nvSpPr>
        <p:spPr>
          <a:xfrm>
            <a:off x="402336" y="859536"/>
            <a:ext cx="11375136" cy="5065776"/>
          </a:xfrm>
          <a:prstGeom prst="rect">
            <a:avLst/>
          </a:prstGeom>
        </p:spPr>
        <p:txBody>
          <a:bodyPr/>
          <a:lstStyle>
            <a:lvl1pPr>
              <a:defRPr sz="1800" baseline="0">
                <a:solidFill>
                  <a:schemeClr val="tx2"/>
                </a:solidFill>
              </a:defRPr>
            </a:lvl1pPr>
            <a:lvl2pPr marL="557185" indent="-214303">
              <a:buClr>
                <a:schemeClr val="accent1"/>
              </a:buClr>
              <a:buFont typeface="Wingdings" panose="05000000000000000000" pitchFamily="2" charset="2"/>
              <a:buChar char="§"/>
              <a:defRPr sz="1800" baseline="0">
                <a:solidFill>
                  <a:schemeClr val="tx2"/>
                </a:solidFill>
              </a:defRPr>
            </a:lvl2pPr>
            <a:lvl3pPr marL="857208" indent="-171442">
              <a:buClr>
                <a:schemeClr val="tx2"/>
              </a:buClr>
              <a:buFont typeface="Courier New" panose="02070309020205020404" pitchFamily="49" charset="0"/>
              <a:buChar char="o"/>
              <a:defRPr sz="1600" baseline="0">
                <a:solidFill>
                  <a:schemeClr val="tx2"/>
                </a:solidFill>
              </a:defRPr>
            </a:lvl3pPr>
            <a:lvl4pPr>
              <a:buClr>
                <a:schemeClr val="accent1"/>
              </a:buClr>
              <a:defRPr sz="1600" baseline="0">
                <a:solidFill>
                  <a:schemeClr val="tx2"/>
                </a:solidFill>
              </a:defRPr>
            </a:lvl4pPr>
            <a:lvl5pPr>
              <a:defRPr sz="1400" baseline="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82778688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32"/>
            <a:ext cx="10363200" cy="1470025"/>
          </a:xfrm>
          <a:prstGeom prst="rect">
            <a:avLst/>
          </a:prstGeom>
        </p:spPr>
        <p:txBody>
          <a:bodyPr/>
          <a:lstStyle/>
          <a:p>
            <a:r>
              <a:rPr lang="en-US"/>
              <a:t>Click to edit Master title style</a:t>
            </a:r>
            <a:endParaRPr lang="en-US" dirty="0"/>
          </a:p>
        </p:txBody>
      </p:sp>
      <p:sp>
        <p:nvSpPr>
          <p:cNvPr id="3" name="Subtitle 2"/>
          <p:cNvSpPr>
            <a:spLocks noGrp="1"/>
          </p:cNvSpPr>
          <p:nvPr>
            <p:ph type="subTitle" idx="1"/>
          </p:nvPr>
        </p:nvSpPr>
        <p:spPr>
          <a:xfrm>
            <a:off x="1828800" y="3886200"/>
            <a:ext cx="8534400" cy="1752600"/>
          </a:xfrm>
          <a:prstGeom prst="rect">
            <a:avLst/>
          </a:prstGeom>
        </p:spPr>
        <p:txBody>
          <a:bodyPr/>
          <a:lstStyle>
            <a:lvl1pPr marL="0" indent="0" algn="ctr">
              <a:buNone/>
              <a:defRPr>
                <a:solidFill>
                  <a:schemeClr val="tx1">
                    <a:tint val="75000"/>
                  </a:schemeClr>
                </a:solidFill>
              </a:defRPr>
            </a:lvl1pPr>
            <a:lvl2pPr marL="457178" indent="0" algn="ctr">
              <a:buNone/>
              <a:defRPr>
                <a:solidFill>
                  <a:schemeClr val="tx1">
                    <a:tint val="75000"/>
                  </a:schemeClr>
                </a:solidFill>
              </a:defRPr>
            </a:lvl2pPr>
            <a:lvl3pPr marL="914354" indent="0" algn="ctr">
              <a:buNone/>
              <a:defRPr>
                <a:solidFill>
                  <a:schemeClr val="tx1">
                    <a:tint val="75000"/>
                  </a:schemeClr>
                </a:solidFill>
              </a:defRPr>
            </a:lvl3pPr>
            <a:lvl4pPr marL="1371532" indent="0" algn="ctr">
              <a:buNone/>
              <a:defRPr>
                <a:solidFill>
                  <a:schemeClr val="tx1">
                    <a:tint val="75000"/>
                  </a:schemeClr>
                </a:solidFill>
              </a:defRPr>
            </a:lvl4pPr>
            <a:lvl5pPr marL="1828709" indent="0" algn="ctr">
              <a:buNone/>
              <a:defRPr>
                <a:solidFill>
                  <a:schemeClr val="tx1">
                    <a:tint val="75000"/>
                  </a:schemeClr>
                </a:solidFill>
              </a:defRPr>
            </a:lvl5pPr>
            <a:lvl6pPr marL="2285886" indent="0" algn="ctr">
              <a:buNone/>
              <a:defRPr>
                <a:solidFill>
                  <a:schemeClr val="tx1">
                    <a:tint val="75000"/>
                  </a:schemeClr>
                </a:solidFill>
              </a:defRPr>
            </a:lvl6pPr>
            <a:lvl7pPr marL="2743062" indent="0" algn="ctr">
              <a:buNone/>
              <a:defRPr>
                <a:solidFill>
                  <a:schemeClr val="tx1">
                    <a:tint val="75000"/>
                  </a:schemeClr>
                </a:solidFill>
              </a:defRPr>
            </a:lvl7pPr>
            <a:lvl8pPr marL="3200240" indent="0" algn="ctr">
              <a:buNone/>
              <a:defRPr>
                <a:solidFill>
                  <a:schemeClr val="tx1">
                    <a:tint val="75000"/>
                  </a:schemeClr>
                </a:solidFill>
              </a:defRPr>
            </a:lvl8pPr>
            <a:lvl9pPr marL="3657418" indent="0" algn="ctr">
              <a:buNone/>
              <a:defRPr>
                <a:solidFill>
                  <a:schemeClr val="tx1">
                    <a:tint val="75000"/>
                  </a:schemeClr>
                </a:solidFill>
              </a:defRPr>
            </a:lvl9pPr>
          </a:lstStyle>
          <a:p>
            <a:r>
              <a:rPr lang="en-US"/>
              <a:t>Click to edit Master subtitle style</a:t>
            </a:r>
          </a:p>
        </p:txBody>
      </p:sp>
      <p:sp>
        <p:nvSpPr>
          <p:cNvPr id="5" name="Footer Placeholder 4"/>
          <p:cNvSpPr>
            <a:spLocks noGrp="1"/>
          </p:cNvSpPr>
          <p:nvPr>
            <p:ph type="ftr" sz="quarter" idx="11"/>
          </p:nvPr>
        </p:nvSpPr>
        <p:spPr>
          <a:xfrm>
            <a:off x="3657600" y="6553200"/>
            <a:ext cx="5384800" cy="228600"/>
          </a:xfrm>
          <a:prstGeom prst="rect">
            <a:avLst/>
          </a:prstGeom>
        </p:spPr>
        <p:txBody>
          <a:bodyPr/>
          <a:lstStyle/>
          <a:p>
            <a:r>
              <a:rPr lang="en-US"/>
              <a:t>Footer text goes here.</a:t>
            </a:r>
          </a:p>
        </p:txBody>
      </p:sp>
      <p:sp>
        <p:nvSpPr>
          <p:cNvPr id="7" name="Slide Number Placeholder 5"/>
          <p:cNvSpPr>
            <a:spLocks noGrp="1"/>
          </p:cNvSpPr>
          <p:nvPr>
            <p:ph type="sldNum" sz="quarter" idx="4"/>
          </p:nvPr>
        </p:nvSpPr>
        <p:spPr>
          <a:xfrm>
            <a:off x="11379200" y="6561138"/>
            <a:ext cx="7112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397461432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5" name="Text Placeholder 4"/>
          <p:cNvSpPr>
            <a:spLocks noGrp="1"/>
          </p:cNvSpPr>
          <p:nvPr>
            <p:ph type="body" sz="quarter" idx="3"/>
          </p:nvPr>
        </p:nvSpPr>
        <p:spPr>
          <a:xfrm>
            <a:off x="4734515" y="4837176"/>
            <a:ext cx="5953711" cy="649224"/>
          </a:xfrm>
          <a:prstGeom prst="rect">
            <a:avLst/>
          </a:prstGeom>
        </p:spPr>
        <p:txBody>
          <a:bodyPr anchor="t" anchorCtr="0">
            <a:noAutofit/>
          </a:bodyPr>
          <a:lstStyle>
            <a:lvl1pPr marL="0" indent="0">
              <a:lnSpc>
                <a:spcPct val="100000"/>
              </a:lnSpc>
              <a:spcBef>
                <a:spcPts val="0"/>
              </a:spcBef>
              <a:buNone/>
              <a:defRPr sz="1800" b="1" cap="small" baseline="0">
                <a:solidFill>
                  <a:schemeClr val="tx2"/>
                </a:solidFill>
              </a:defRPr>
            </a:lvl1pPr>
            <a:lvl2pPr marL="457178" indent="0">
              <a:buNone/>
              <a:defRPr sz="2000" b="1"/>
            </a:lvl2pPr>
            <a:lvl3pPr marL="914354" indent="0">
              <a:buNone/>
              <a:defRPr sz="1800" b="1"/>
            </a:lvl3pPr>
            <a:lvl4pPr marL="1371532" indent="0">
              <a:buNone/>
              <a:defRPr sz="1600" b="1"/>
            </a:lvl4pPr>
            <a:lvl5pPr marL="1828709" indent="0">
              <a:buNone/>
              <a:defRPr sz="1600" b="1"/>
            </a:lvl5pPr>
            <a:lvl6pPr marL="2285886" indent="0">
              <a:buNone/>
              <a:defRPr sz="1600" b="1"/>
            </a:lvl6pPr>
            <a:lvl7pPr marL="2743062" indent="0">
              <a:buNone/>
              <a:defRPr sz="1600" b="1"/>
            </a:lvl7pPr>
            <a:lvl8pPr marL="3200240" indent="0">
              <a:buNone/>
              <a:defRPr sz="1600" b="1"/>
            </a:lvl8pPr>
            <a:lvl9pPr marL="3657418" indent="0">
              <a:buNone/>
              <a:defRPr sz="1600" b="1"/>
            </a:lvl9pPr>
          </a:lstStyle>
          <a:p>
            <a:pPr lvl="0"/>
            <a:r>
              <a:rPr lang="en-US" dirty="0"/>
              <a:t>Click to edit Master text styles</a:t>
            </a:r>
          </a:p>
        </p:txBody>
      </p:sp>
      <p:sp>
        <p:nvSpPr>
          <p:cNvPr id="6" name="Text Placeholder 4"/>
          <p:cNvSpPr>
            <a:spLocks noGrp="1"/>
          </p:cNvSpPr>
          <p:nvPr>
            <p:ph type="body" sz="quarter" idx="10"/>
          </p:nvPr>
        </p:nvSpPr>
        <p:spPr>
          <a:xfrm>
            <a:off x="4730500" y="3429000"/>
            <a:ext cx="5953711" cy="923544"/>
          </a:xfrm>
          <a:prstGeom prst="rect">
            <a:avLst/>
          </a:prstGeom>
        </p:spPr>
        <p:txBody>
          <a:bodyPr anchor="t" anchorCtr="0">
            <a:noAutofit/>
          </a:bodyPr>
          <a:lstStyle>
            <a:lvl1pPr marL="0" indent="0">
              <a:lnSpc>
                <a:spcPct val="100000"/>
              </a:lnSpc>
              <a:spcBef>
                <a:spcPts val="0"/>
              </a:spcBef>
              <a:buNone/>
              <a:defRPr sz="1800" b="0" cap="none" baseline="0">
                <a:solidFill>
                  <a:schemeClr val="tx2"/>
                </a:solidFill>
              </a:defRPr>
            </a:lvl1pPr>
            <a:lvl2pPr marL="457178" indent="0">
              <a:buNone/>
              <a:defRPr sz="2000" b="1"/>
            </a:lvl2pPr>
            <a:lvl3pPr marL="914354" indent="0">
              <a:buNone/>
              <a:defRPr sz="1800" b="1"/>
            </a:lvl3pPr>
            <a:lvl4pPr marL="1371532" indent="0">
              <a:buNone/>
              <a:defRPr sz="1600" b="1"/>
            </a:lvl4pPr>
            <a:lvl5pPr marL="1828709" indent="0">
              <a:buNone/>
              <a:defRPr sz="1600" b="1"/>
            </a:lvl5pPr>
            <a:lvl6pPr marL="2285886" indent="0">
              <a:buNone/>
              <a:defRPr sz="1600" b="1"/>
            </a:lvl6pPr>
            <a:lvl7pPr marL="2743062" indent="0">
              <a:buNone/>
              <a:defRPr sz="1600" b="1"/>
            </a:lvl7pPr>
            <a:lvl8pPr marL="3200240" indent="0">
              <a:buNone/>
              <a:defRPr sz="1600" b="1"/>
            </a:lvl8pPr>
            <a:lvl9pPr marL="3657418" indent="0">
              <a:buNone/>
              <a:defRPr sz="1600" b="1"/>
            </a:lvl9pPr>
          </a:lstStyle>
          <a:p>
            <a:pPr lvl="0"/>
            <a:r>
              <a:rPr lang="en-US" dirty="0"/>
              <a:t>Click to edit Master text styles</a:t>
            </a:r>
          </a:p>
        </p:txBody>
      </p:sp>
      <p:sp>
        <p:nvSpPr>
          <p:cNvPr id="8" name="Text Placeholder 4"/>
          <p:cNvSpPr>
            <a:spLocks noGrp="1"/>
          </p:cNvSpPr>
          <p:nvPr>
            <p:ph type="body" sz="quarter" idx="11"/>
          </p:nvPr>
        </p:nvSpPr>
        <p:spPr>
          <a:xfrm>
            <a:off x="4730496" y="1325880"/>
            <a:ext cx="7359904" cy="2304288"/>
          </a:xfrm>
          <a:prstGeom prst="rect">
            <a:avLst/>
          </a:prstGeom>
        </p:spPr>
        <p:txBody>
          <a:bodyPr anchor="t" anchorCtr="0">
            <a:noAutofit/>
          </a:bodyPr>
          <a:lstStyle>
            <a:lvl1pPr marL="0" indent="0">
              <a:lnSpc>
                <a:spcPct val="100000"/>
              </a:lnSpc>
              <a:spcBef>
                <a:spcPts val="0"/>
              </a:spcBef>
              <a:buNone/>
              <a:defRPr sz="3600" b="1" cap="small" baseline="0">
                <a:solidFill>
                  <a:schemeClr val="tx2"/>
                </a:solidFill>
              </a:defRPr>
            </a:lvl1pPr>
            <a:lvl2pPr marL="457178" indent="0">
              <a:buNone/>
              <a:defRPr sz="2000" b="1"/>
            </a:lvl2pPr>
            <a:lvl3pPr marL="914354" indent="0">
              <a:buNone/>
              <a:defRPr sz="1800" b="1"/>
            </a:lvl3pPr>
            <a:lvl4pPr marL="1371532" indent="0">
              <a:buNone/>
              <a:defRPr sz="1600" b="1"/>
            </a:lvl4pPr>
            <a:lvl5pPr marL="1828709" indent="0">
              <a:buNone/>
              <a:defRPr sz="1600" b="1"/>
            </a:lvl5pPr>
            <a:lvl6pPr marL="2285886" indent="0">
              <a:buNone/>
              <a:defRPr sz="1600" b="1"/>
            </a:lvl6pPr>
            <a:lvl7pPr marL="2743062" indent="0">
              <a:buNone/>
              <a:defRPr sz="1600" b="1"/>
            </a:lvl7pPr>
            <a:lvl8pPr marL="3200240" indent="0">
              <a:buNone/>
              <a:defRPr sz="1600" b="1"/>
            </a:lvl8pPr>
            <a:lvl9pPr marL="3657418" indent="0">
              <a:buNone/>
              <a:defRPr sz="1600" b="1"/>
            </a:lvl9pPr>
          </a:lstStyle>
          <a:p>
            <a:pPr lvl="0"/>
            <a:r>
              <a:rPr lang="en-US" dirty="0"/>
              <a:t>Click to edit Master text styles</a:t>
            </a:r>
          </a:p>
        </p:txBody>
      </p:sp>
    </p:spTree>
    <p:extLst>
      <p:ext uri="{BB962C8B-B14F-4D97-AF65-F5344CB8AC3E}">
        <p14:creationId xmlns:p14="http://schemas.microsoft.com/office/powerpoint/2010/main" val="338461278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4" name="Content Placeholder 2"/>
          <p:cNvSpPr>
            <a:spLocks noGrp="1"/>
          </p:cNvSpPr>
          <p:nvPr>
            <p:ph idx="1"/>
          </p:nvPr>
        </p:nvSpPr>
        <p:spPr>
          <a:xfrm>
            <a:off x="2438400" y="685800"/>
            <a:ext cx="8432800" cy="5486400"/>
          </a:xfrm>
          <a:prstGeom prst="rect">
            <a:avLst/>
          </a:prstGeom>
        </p:spPr>
        <p:txBody>
          <a:bodyPr/>
          <a:lstStyle>
            <a:lvl1pPr>
              <a:defRPr sz="1800">
                <a:solidFill>
                  <a:schemeClr val="tx2"/>
                </a:solidFill>
              </a:defRPr>
            </a:lvl1pPr>
            <a:lvl2pPr>
              <a:defRPr sz="1800">
                <a:solidFill>
                  <a:schemeClr val="tx2"/>
                </a:solidFill>
              </a:defRPr>
            </a:lvl2pPr>
            <a:lvl3pPr>
              <a:defRPr sz="1600">
                <a:solidFill>
                  <a:schemeClr val="tx2"/>
                </a:solidFill>
              </a:defRPr>
            </a:lvl3pPr>
            <a:lvl4pPr>
              <a:defRPr sz="1600">
                <a:solidFill>
                  <a:schemeClr val="tx2"/>
                </a:solidFill>
              </a:defRPr>
            </a:lvl4pPr>
            <a:lvl5pPr>
              <a:defRPr sz="140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44425556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theme" Target="../theme/theme2.xml"/><Relationship Id="rId1" Type="http://schemas.openxmlformats.org/officeDocument/2006/relationships/slideLayout" Target="../slideLayouts/slideLayout7.xml"/></Relationships>
</file>

<file path=ppt/slideMasters/_rels/slideMaster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3.xml"/><Relationship Id="rId1"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3657600" y="6553200"/>
            <a:ext cx="5384800" cy="228600"/>
          </a:xfrm>
          <a:prstGeom prst="rect">
            <a:avLst/>
          </a:prstGeom>
        </p:spPr>
        <p:txBody>
          <a:bodyPr vert="horz" lIns="91440" tIns="45720" rIns="91440" bIns="45720" rtlCol="0" anchor="ctr"/>
          <a:lstStyle>
            <a:lvl1pPr algn="ctr">
              <a:defRPr sz="900">
                <a:solidFill>
                  <a:schemeClr val="tx1">
                    <a:tint val="75000"/>
                  </a:schemeClr>
                </a:solidFill>
              </a:defRPr>
            </a:lvl1pPr>
          </a:lstStyle>
          <a:p>
            <a:r>
              <a:rPr lang="en-US" dirty="0">
                <a:solidFill>
                  <a:prstClr val="black">
                    <a:tint val="75000"/>
                  </a:prstClr>
                </a:solidFill>
              </a:rPr>
              <a:t>Footer text goes here.</a:t>
            </a:r>
          </a:p>
        </p:txBody>
      </p:sp>
      <p:sp>
        <p:nvSpPr>
          <p:cNvPr id="6" name="Slide Number Placeholder 5"/>
          <p:cNvSpPr>
            <a:spLocks noGrp="1"/>
          </p:cNvSpPr>
          <p:nvPr>
            <p:ph type="sldNum" sz="quarter" idx="4"/>
          </p:nvPr>
        </p:nvSpPr>
        <p:spPr>
          <a:xfrm>
            <a:off x="10943303" y="6561144"/>
            <a:ext cx="609600" cy="220663"/>
          </a:xfrm>
          <a:prstGeom prst="rect">
            <a:avLst/>
          </a:prstGeom>
        </p:spPr>
        <p:txBody>
          <a:bodyPr vert="horz" lIns="91440" tIns="45720" rIns="91440" bIns="45720" rtlCol="0" anchor="ctr"/>
          <a:lstStyle>
            <a:lvl1pPr algn="ctr">
              <a:defRPr sz="900">
                <a:solidFill>
                  <a:schemeClr val="tx1">
                    <a:tint val="75000"/>
                  </a:schemeClr>
                </a:solidFill>
              </a:defRPr>
            </a:lvl1pPr>
          </a:lstStyle>
          <a:p>
            <a:fld id="{1D93BD3E-1E9A-4970-A6F7-E7AC52762E0C}" type="slidenum">
              <a:rPr lang="en-US" smtClean="0">
                <a:solidFill>
                  <a:prstClr val="black">
                    <a:tint val="75000"/>
                  </a:prstClr>
                </a:solidFill>
              </a:rPr>
              <a:pPr/>
              <a:t>‹#›</a:t>
            </a:fld>
            <a:endParaRPr lang="en-US" dirty="0">
              <a:solidFill>
                <a:prstClr val="black">
                  <a:tint val="75000"/>
                </a:prstClr>
              </a:solidFill>
            </a:endParaRPr>
          </a:p>
        </p:txBody>
      </p:sp>
      <p:cxnSp>
        <p:nvCxnSpPr>
          <p:cNvPr id="7" name="Straight Connector 6"/>
          <p:cNvCxnSpPr/>
          <p:nvPr userDrawn="1"/>
        </p:nvCxnSpPr>
        <p:spPr>
          <a:xfrm>
            <a:off x="101600" y="6477000"/>
            <a:ext cx="79248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926080" y="6477009"/>
            <a:ext cx="914400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8" cstate="print">
            <a:extLst>
              <a:ext uri="{28A0092B-C50C-407E-A947-70E740481C1C}">
                <a14:useLocalDpi xmlns:a14="http://schemas.microsoft.com/office/drawing/2010/main" val="0"/>
              </a:ext>
            </a:extLst>
          </a:blip>
          <a:stretch>
            <a:fillRect/>
          </a:stretch>
        </p:blipFill>
        <p:spPr>
          <a:xfrm>
            <a:off x="1117600" y="6248400"/>
            <a:ext cx="1575824" cy="457200"/>
          </a:xfrm>
          <a:prstGeom prst="rect">
            <a:avLst/>
          </a:prstGeom>
        </p:spPr>
      </p:pic>
      <p:sp>
        <p:nvSpPr>
          <p:cNvPr id="9" name="TextBox 8"/>
          <p:cNvSpPr txBox="1"/>
          <p:nvPr userDrawn="1"/>
        </p:nvSpPr>
        <p:spPr>
          <a:xfrm>
            <a:off x="72903" y="6553206"/>
            <a:ext cx="943100" cy="207877"/>
          </a:xfrm>
          <a:prstGeom prst="rect">
            <a:avLst/>
          </a:prstGeom>
          <a:noFill/>
        </p:spPr>
        <p:txBody>
          <a:bodyPr wrap="square" rtlCol="0">
            <a:spAutoFit/>
          </a:bodyPr>
          <a:lstStyle/>
          <a:p>
            <a:r>
              <a:rPr lang="en-US" sz="751" b="1" dirty="0">
                <a:solidFill>
                  <a:srgbClr val="5B6770"/>
                </a:solidFill>
              </a:rPr>
              <a:t>PUBLIC</a:t>
            </a:r>
          </a:p>
        </p:txBody>
      </p:sp>
      <p:sp>
        <p:nvSpPr>
          <p:cNvPr id="11" name="Slide Number Placeholder 8"/>
          <p:cNvSpPr txBox="1">
            <a:spLocks/>
          </p:cNvSpPr>
          <p:nvPr userDrawn="1"/>
        </p:nvSpPr>
        <p:spPr>
          <a:xfrm>
            <a:off x="11552908" y="6561144"/>
            <a:ext cx="517177" cy="21272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0E7085C4-D6A8-46D9-A1BA-F87C2DEFFCDB}" type="slidenum">
              <a:rPr lang="en-US" sz="900" smtClean="0">
                <a:solidFill>
                  <a:schemeClr val="bg1">
                    <a:lumMod val="75000"/>
                  </a:schemeClr>
                </a:solidFill>
              </a:rPr>
              <a:pPr/>
              <a:t>‹#›</a:t>
            </a:fld>
            <a:endParaRPr lang="en-US" sz="900" dirty="0">
              <a:solidFill>
                <a:schemeClr val="bg1">
                  <a:lumMod val="75000"/>
                </a:schemeClr>
              </a:solidFill>
            </a:endParaRPr>
          </a:p>
        </p:txBody>
      </p:sp>
    </p:spTree>
    <p:extLst>
      <p:ext uri="{BB962C8B-B14F-4D97-AF65-F5344CB8AC3E}">
        <p14:creationId xmlns:p14="http://schemas.microsoft.com/office/powerpoint/2010/main" val="3932369068"/>
      </p:ext>
    </p:extLst>
  </p:cSld>
  <p:clrMap bg1="lt1" tx1="dk1" bg2="lt2" tx2="dk2" accent1="accent1" accent2="accent2" accent3="accent3" accent4="accent4" accent5="accent5" accent6="accent6" hlink="hlink" folHlink="folHlink"/>
  <p:sldLayoutIdLst>
    <p:sldLayoutId id="2147483680" r:id="rId1"/>
    <p:sldLayoutId id="2147483681" r:id="rId2"/>
    <p:sldLayoutId id="2147483682" r:id="rId3"/>
    <p:sldLayoutId id="2147483683" r:id="rId4"/>
    <p:sldLayoutId id="2147483684" r:id="rId5"/>
    <p:sldLayoutId id="2147483689" r:id="rId6"/>
  </p:sldLayoutIdLst>
  <p:hf hdr="0" ftr="0" dt="0"/>
  <p:txStyles>
    <p:titleStyle>
      <a:lvl1pPr algn="ctr" defTabSz="685766" rtl="0" eaLnBrk="1" latinLnBrk="0" hangingPunct="1">
        <a:spcBef>
          <a:spcPct val="0"/>
        </a:spcBef>
        <a:buNone/>
        <a:defRPr sz="3300" kern="1200">
          <a:solidFill>
            <a:schemeClr val="tx1"/>
          </a:solidFill>
          <a:latin typeface="+mj-lt"/>
          <a:ea typeface="+mj-ea"/>
          <a:cs typeface="+mj-cs"/>
        </a:defRPr>
      </a:lvl1pPr>
    </p:titleStyle>
    <p:bodyStyle>
      <a:lvl1pPr marL="257162" indent="-257162" algn="l" defTabSz="685766"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557185" indent="-214303" algn="l" defTabSz="685766" rtl="0" eaLnBrk="1" latinLnBrk="0" hangingPunct="1">
        <a:spcBef>
          <a:spcPct val="20000"/>
        </a:spcBef>
        <a:buFont typeface="Arial" panose="020B0604020202020204" pitchFamily="34" charset="0"/>
        <a:buChar char="–"/>
        <a:defRPr sz="2100" kern="1200">
          <a:solidFill>
            <a:schemeClr val="tx1"/>
          </a:solidFill>
          <a:latin typeface="+mn-lt"/>
          <a:ea typeface="+mn-ea"/>
          <a:cs typeface="+mn-cs"/>
        </a:defRPr>
      </a:lvl2pPr>
      <a:lvl3pPr marL="857208" indent="-171442" algn="l" defTabSz="685766"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3pPr>
      <a:lvl4pPr marL="1200091" indent="-171442" algn="l" defTabSz="685766"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4pPr>
      <a:lvl5pPr marL="1542973" indent="-171442" algn="l" defTabSz="685766"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5pPr>
      <a:lvl6pPr marL="1885857" indent="-171442" algn="l" defTabSz="685766"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6pPr>
      <a:lvl7pPr marL="2228739" indent="-171442" algn="l" defTabSz="685766"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7pPr>
      <a:lvl8pPr marL="2571622" indent="-171442" algn="l" defTabSz="685766"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8pPr>
      <a:lvl9pPr marL="2914506" indent="-171442" algn="l" defTabSz="685766"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9pPr>
    </p:bodyStyle>
    <p:otherStyle>
      <a:defPPr>
        <a:defRPr lang="en-US"/>
      </a:defPPr>
      <a:lvl1pPr marL="0" algn="l" defTabSz="685766" rtl="0" eaLnBrk="1" latinLnBrk="0" hangingPunct="1">
        <a:defRPr sz="1351" kern="1200">
          <a:solidFill>
            <a:schemeClr val="tx1"/>
          </a:solidFill>
          <a:latin typeface="+mn-lt"/>
          <a:ea typeface="+mn-ea"/>
          <a:cs typeface="+mn-cs"/>
        </a:defRPr>
      </a:lvl1pPr>
      <a:lvl2pPr marL="342882" algn="l" defTabSz="685766" rtl="0" eaLnBrk="1" latinLnBrk="0" hangingPunct="1">
        <a:defRPr sz="1351" kern="1200">
          <a:solidFill>
            <a:schemeClr val="tx1"/>
          </a:solidFill>
          <a:latin typeface="+mn-lt"/>
          <a:ea typeface="+mn-ea"/>
          <a:cs typeface="+mn-cs"/>
        </a:defRPr>
      </a:lvl2pPr>
      <a:lvl3pPr marL="685766" algn="l" defTabSz="685766" rtl="0" eaLnBrk="1" latinLnBrk="0" hangingPunct="1">
        <a:defRPr sz="1351" kern="1200">
          <a:solidFill>
            <a:schemeClr val="tx1"/>
          </a:solidFill>
          <a:latin typeface="+mn-lt"/>
          <a:ea typeface="+mn-ea"/>
          <a:cs typeface="+mn-cs"/>
        </a:defRPr>
      </a:lvl3pPr>
      <a:lvl4pPr marL="1028649" algn="l" defTabSz="685766" rtl="0" eaLnBrk="1" latinLnBrk="0" hangingPunct="1">
        <a:defRPr sz="1351" kern="1200">
          <a:solidFill>
            <a:schemeClr val="tx1"/>
          </a:solidFill>
          <a:latin typeface="+mn-lt"/>
          <a:ea typeface="+mn-ea"/>
          <a:cs typeface="+mn-cs"/>
        </a:defRPr>
      </a:lvl4pPr>
      <a:lvl5pPr marL="1371532" algn="l" defTabSz="685766" rtl="0" eaLnBrk="1" latinLnBrk="0" hangingPunct="1">
        <a:defRPr sz="1351" kern="1200">
          <a:solidFill>
            <a:schemeClr val="tx1"/>
          </a:solidFill>
          <a:latin typeface="+mn-lt"/>
          <a:ea typeface="+mn-ea"/>
          <a:cs typeface="+mn-cs"/>
        </a:defRPr>
      </a:lvl5pPr>
      <a:lvl6pPr marL="1714414" algn="l" defTabSz="685766" rtl="0" eaLnBrk="1" latinLnBrk="0" hangingPunct="1">
        <a:defRPr sz="1351" kern="1200">
          <a:solidFill>
            <a:schemeClr val="tx1"/>
          </a:solidFill>
          <a:latin typeface="+mn-lt"/>
          <a:ea typeface="+mn-ea"/>
          <a:cs typeface="+mn-cs"/>
        </a:defRPr>
      </a:lvl6pPr>
      <a:lvl7pPr marL="2057298" algn="l" defTabSz="685766" rtl="0" eaLnBrk="1" latinLnBrk="0" hangingPunct="1">
        <a:defRPr sz="1351" kern="1200">
          <a:solidFill>
            <a:schemeClr val="tx1"/>
          </a:solidFill>
          <a:latin typeface="+mn-lt"/>
          <a:ea typeface="+mn-ea"/>
          <a:cs typeface="+mn-cs"/>
        </a:defRPr>
      </a:lvl7pPr>
      <a:lvl8pPr marL="2400180" algn="l" defTabSz="685766" rtl="0" eaLnBrk="1" latinLnBrk="0" hangingPunct="1">
        <a:defRPr sz="1351" kern="1200">
          <a:solidFill>
            <a:schemeClr val="tx1"/>
          </a:solidFill>
          <a:latin typeface="+mn-lt"/>
          <a:ea typeface="+mn-ea"/>
          <a:cs typeface="+mn-cs"/>
        </a:defRPr>
      </a:lvl8pPr>
      <a:lvl9pPr marL="2743062" algn="l" defTabSz="685766" rtl="0" eaLnBrk="1" latinLnBrk="0" hangingPunct="1">
        <a:defRPr sz="1351"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4673600" y="0"/>
            <a:ext cx="7518400" cy="6858000"/>
          </a:xfrm>
          <a:prstGeom prst="rect">
            <a:avLst/>
          </a:prstGeom>
          <a:solidFill>
            <a:srgbClr val="D7DC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457085" y="2876281"/>
            <a:ext cx="3810115" cy="1105445"/>
          </a:xfrm>
          <a:prstGeom prst="rect">
            <a:avLst/>
          </a:prstGeom>
        </p:spPr>
      </p:pic>
    </p:spTree>
    <p:extLst>
      <p:ext uri="{BB962C8B-B14F-4D97-AF65-F5344CB8AC3E}">
        <p14:creationId xmlns:p14="http://schemas.microsoft.com/office/powerpoint/2010/main" val="46512735"/>
      </p:ext>
    </p:extLst>
  </p:cSld>
  <p:clrMap bg1="lt1" tx1="dk1" bg2="lt2" tx2="dk2" accent1="accent1" accent2="accent2" accent3="accent3" accent4="accent4" accent5="accent5" accent6="accent6" hlink="hlink" folHlink="folHlink"/>
  <p:sldLayoutIdLst>
    <p:sldLayoutId id="2147483686" r:id="rId1"/>
  </p:sldLayoutIdLst>
  <p:hf hdr="0" ftr="0" dt="0"/>
  <p:txStyles>
    <p:titleStyle>
      <a:lvl1pPr algn="l" defTabSz="914354"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589" indent="-228589" algn="l" defTabSz="914354"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66" indent="-228589" algn="l" defTabSz="914354"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42" indent="-228589" algn="l" defTabSz="914354"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120"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298"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474"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652"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829"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006"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54" rtl="0" eaLnBrk="1" latinLnBrk="0" hangingPunct="1">
        <a:defRPr sz="1800" kern="1200">
          <a:solidFill>
            <a:schemeClr val="tx1"/>
          </a:solidFill>
          <a:latin typeface="+mn-lt"/>
          <a:ea typeface="+mn-ea"/>
          <a:cs typeface="+mn-cs"/>
        </a:defRPr>
      </a:lvl1pPr>
      <a:lvl2pPr marL="457178" algn="l" defTabSz="914354" rtl="0" eaLnBrk="1" latinLnBrk="0" hangingPunct="1">
        <a:defRPr sz="1800" kern="1200">
          <a:solidFill>
            <a:schemeClr val="tx1"/>
          </a:solidFill>
          <a:latin typeface="+mn-lt"/>
          <a:ea typeface="+mn-ea"/>
          <a:cs typeface="+mn-cs"/>
        </a:defRPr>
      </a:lvl2pPr>
      <a:lvl3pPr marL="914354" algn="l" defTabSz="914354" rtl="0" eaLnBrk="1" latinLnBrk="0" hangingPunct="1">
        <a:defRPr sz="1800" kern="1200">
          <a:solidFill>
            <a:schemeClr val="tx1"/>
          </a:solidFill>
          <a:latin typeface="+mn-lt"/>
          <a:ea typeface="+mn-ea"/>
          <a:cs typeface="+mn-cs"/>
        </a:defRPr>
      </a:lvl3pPr>
      <a:lvl4pPr marL="1371532" algn="l" defTabSz="914354" rtl="0" eaLnBrk="1" latinLnBrk="0" hangingPunct="1">
        <a:defRPr sz="1800" kern="1200">
          <a:solidFill>
            <a:schemeClr val="tx1"/>
          </a:solidFill>
          <a:latin typeface="+mn-lt"/>
          <a:ea typeface="+mn-ea"/>
          <a:cs typeface="+mn-cs"/>
        </a:defRPr>
      </a:lvl4pPr>
      <a:lvl5pPr marL="1828709" algn="l" defTabSz="914354" rtl="0" eaLnBrk="1" latinLnBrk="0" hangingPunct="1">
        <a:defRPr sz="1800" kern="1200">
          <a:solidFill>
            <a:schemeClr val="tx1"/>
          </a:solidFill>
          <a:latin typeface="+mn-lt"/>
          <a:ea typeface="+mn-ea"/>
          <a:cs typeface="+mn-cs"/>
        </a:defRPr>
      </a:lvl5pPr>
      <a:lvl6pPr marL="2285886" algn="l" defTabSz="914354" rtl="0" eaLnBrk="1" latinLnBrk="0" hangingPunct="1">
        <a:defRPr sz="1800" kern="1200">
          <a:solidFill>
            <a:schemeClr val="tx1"/>
          </a:solidFill>
          <a:latin typeface="+mn-lt"/>
          <a:ea typeface="+mn-ea"/>
          <a:cs typeface="+mn-cs"/>
        </a:defRPr>
      </a:lvl6pPr>
      <a:lvl7pPr marL="2743062" algn="l" defTabSz="914354" rtl="0" eaLnBrk="1" latinLnBrk="0" hangingPunct="1">
        <a:defRPr sz="1800" kern="1200">
          <a:solidFill>
            <a:schemeClr val="tx1"/>
          </a:solidFill>
          <a:latin typeface="+mn-lt"/>
          <a:ea typeface="+mn-ea"/>
          <a:cs typeface="+mn-cs"/>
        </a:defRPr>
      </a:lvl7pPr>
      <a:lvl8pPr marL="3200240" algn="l" defTabSz="914354" rtl="0" eaLnBrk="1" latinLnBrk="0" hangingPunct="1">
        <a:defRPr sz="1800" kern="1200">
          <a:solidFill>
            <a:schemeClr val="tx1"/>
          </a:solidFill>
          <a:latin typeface="+mn-lt"/>
          <a:ea typeface="+mn-ea"/>
          <a:cs typeface="+mn-cs"/>
        </a:defRPr>
      </a:lvl8pPr>
      <a:lvl9pPr marL="3657418" algn="l" defTabSz="914354"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cxnSp>
        <p:nvCxnSpPr>
          <p:cNvPr id="7" name="Straight Connector 6"/>
          <p:cNvCxnSpPr/>
          <p:nvPr userDrawn="1"/>
        </p:nvCxnSpPr>
        <p:spPr>
          <a:xfrm flipH="1">
            <a:off x="1219205" y="8"/>
            <a:ext cx="1" cy="4952999"/>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1" name="Picture 10"/>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431288" y="5257800"/>
            <a:ext cx="1575824" cy="457200"/>
          </a:xfrm>
          <a:prstGeom prst="rect">
            <a:avLst/>
          </a:prstGeom>
        </p:spPr>
      </p:pic>
      <p:cxnSp>
        <p:nvCxnSpPr>
          <p:cNvPr id="12" name="Straight Connector 11"/>
          <p:cNvCxnSpPr/>
          <p:nvPr userDrawn="1"/>
        </p:nvCxnSpPr>
        <p:spPr>
          <a:xfrm flipH="1">
            <a:off x="1219205" y="6019800"/>
            <a:ext cx="1" cy="82296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63175851"/>
      </p:ext>
    </p:extLst>
  </p:cSld>
  <p:clrMap bg1="lt1" tx1="dk1" bg2="lt2" tx2="dk2" accent1="accent1" accent2="accent2" accent3="accent3" accent4="accent4" accent5="accent5" accent6="accent6" hlink="hlink" folHlink="folHlink"/>
  <p:sldLayoutIdLst>
    <p:sldLayoutId id="2147483688" r:id="rId1"/>
  </p:sldLayoutIdLst>
  <p:hf sldNum="0" hdr="0" dt="0"/>
  <p:txStyles>
    <p:titleStyle>
      <a:lvl1pPr algn="l" defTabSz="914354"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589" indent="-228589" algn="l" defTabSz="914354"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66" indent="-228589" algn="l" defTabSz="914354"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42" indent="-228589" algn="l" defTabSz="914354"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120"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298"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474"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652"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829"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006"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54" rtl="0" eaLnBrk="1" latinLnBrk="0" hangingPunct="1">
        <a:defRPr sz="1800" kern="1200">
          <a:solidFill>
            <a:schemeClr val="tx1"/>
          </a:solidFill>
          <a:latin typeface="+mn-lt"/>
          <a:ea typeface="+mn-ea"/>
          <a:cs typeface="+mn-cs"/>
        </a:defRPr>
      </a:lvl1pPr>
      <a:lvl2pPr marL="457178" algn="l" defTabSz="914354" rtl="0" eaLnBrk="1" latinLnBrk="0" hangingPunct="1">
        <a:defRPr sz="1800" kern="1200">
          <a:solidFill>
            <a:schemeClr val="tx1"/>
          </a:solidFill>
          <a:latin typeface="+mn-lt"/>
          <a:ea typeface="+mn-ea"/>
          <a:cs typeface="+mn-cs"/>
        </a:defRPr>
      </a:lvl2pPr>
      <a:lvl3pPr marL="914354" algn="l" defTabSz="914354" rtl="0" eaLnBrk="1" latinLnBrk="0" hangingPunct="1">
        <a:defRPr sz="1800" kern="1200">
          <a:solidFill>
            <a:schemeClr val="tx1"/>
          </a:solidFill>
          <a:latin typeface="+mn-lt"/>
          <a:ea typeface="+mn-ea"/>
          <a:cs typeface="+mn-cs"/>
        </a:defRPr>
      </a:lvl3pPr>
      <a:lvl4pPr marL="1371532" algn="l" defTabSz="914354" rtl="0" eaLnBrk="1" latinLnBrk="0" hangingPunct="1">
        <a:defRPr sz="1800" kern="1200">
          <a:solidFill>
            <a:schemeClr val="tx1"/>
          </a:solidFill>
          <a:latin typeface="+mn-lt"/>
          <a:ea typeface="+mn-ea"/>
          <a:cs typeface="+mn-cs"/>
        </a:defRPr>
      </a:lvl4pPr>
      <a:lvl5pPr marL="1828709" algn="l" defTabSz="914354" rtl="0" eaLnBrk="1" latinLnBrk="0" hangingPunct="1">
        <a:defRPr sz="1800" kern="1200">
          <a:solidFill>
            <a:schemeClr val="tx1"/>
          </a:solidFill>
          <a:latin typeface="+mn-lt"/>
          <a:ea typeface="+mn-ea"/>
          <a:cs typeface="+mn-cs"/>
        </a:defRPr>
      </a:lvl5pPr>
      <a:lvl6pPr marL="2285886" algn="l" defTabSz="914354" rtl="0" eaLnBrk="1" latinLnBrk="0" hangingPunct="1">
        <a:defRPr sz="1800" kern="1200">
          <a:solidFill>
            <a:schemeClr val="tx1"/>
          </a:solidFill>
          <a:latin typeface="+mn-lt"/>
          <a:ea typeface="+mn-ea"/>
          <a:cs typeface="+mn-cs"/>
        </a:defRPr>
      </a:lvl6pPr>
      <a:lvl7pPr marL="2743062" algn="l" defTabSz="914354" rtl="0" eaLnBrk="1" latinLnBrk="0" hangingPunct="1">
        <a:defRPr sz="1800" kern="1200">
          <a:solidFill>
            <a:schemeClr val="tx1"/>
          </a:solidFill>
          <a:latin typeface="+mn-lt"/>
          <a:ea typeface="+mn-ea"/>
          <a:cs typeface="+mn-cs"/>
        </a:defRPr>
      </a:lvl7pPr>
      <a:lvl8pPr marL="3200240" algn="l" defTabSz="914354" rtl="0" eaLnBrk="1" latinLnBrk="0" hangingPunct="1">
        <a:defRPr sz="1800" kern="1200">
          <a:solidFill>
            <a:schemeClr val="tx1"/>
          </a:solidFill>
          <a:latin typeface="+mn-lt"/>
          <a:ea typeface="+mn-ea"/>
          <a:cs typeface="+mn-cs"/>
        </a:defRPr>
      </a:lvl8pPr>
      <a:lvl9pPr marL="3657418" algn="l" defTabSz="914354"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 name="Title 72"/>
          <p:cNvSpPr>
            <a:spLocks noGrp="1"/>
          </p:cNvSpPr>
          <p:nvPr>
            <p:ph type="title"/>
          </p:nvPr>
        </p:nvSpPr>
        <p:spPr/>
        <p:txBody>
          <a:bodyPr/>
          <a:lstStyle/>
          <a:p>
            <a:r>
              <a:rPr lang="en-US" sz="2000" dirty="0"/>
              <a:t>Ancillary Service (AS) Framework including ECRS to be implemented around mid 2023</a:t>
            </a:r>
          </a:p>
        </p:txBody>
      </p:sp>
      <p:sp>
        <p:nvSpPr>
          <p:cNvPr id="62" name="Slide Number Placeholder 3"/>
          <p:cNvSpPr>
            <a:spLocks noGrp="1"/>
          </p:cNvSpPr>
          <p:nvPr>
            <p:ph type="sldNum" sz="quarter" idx="4"/>
          </p:nvPr>
        </p:nvSpPr>
        <p:spPr/>
        <p:txBody>
          <a:bodyPr/>
          <a:lstStyle/>
          <a:p>
            <a:fld id="{1D93BD3E-1E9A-4970-A6F7-E7AC52762E0C}" type="slidenum">
              <a:rPr lang="en-US" smtClean="0"/>
              <a:pPr/>
              <a:t>1</a:t>
            </a:fld>
            <a:endParaRPr lang="en-US"/>
          </a:p>
        </p:txBody>
      </p:sp>
      <p:sp>
        <p:nvSpPr>
          <p:cNvPr id="115" name="TextBox 114"/>
          <p:cNvSpPr txBox="1"/>
          <p:nvPr/>
        </p:nvSpPr>
        <p:spPr>
          <a:xfrm>
            <a:off x="2489196" y="6512249"/>
            <a:ext cx="9702804" cy="307777"/>
          </a:xfrm>
          <a:prstGeom prst="rect">
            <a:avLst/>
          </a:prstGeom>
          <a:noFill/>
        </p:spPr>
        <p:txBody>
          <a:bodyPr wrap="square" rtlCol="0">
            <a:spAutoFit/>
          </a:bodyPr>
          <a:lstStyle/>
          <a:p>
            <a:r>
              <a:rPr lang="en-US" sz="700" dirty="0">
                <a:solidFill>
                  <a:srgbClr val="FF0000"/>
                </a:solidFill>
              </a:rPr>
              <a:t>*</a:t>
            </a:r>
            <a:r>
              <a:rPr lang="en-US" sz="700" dirty="0"/>
              <a:t>Quantities in this slide are posted as a part of 2023 Ancillary Service Methodology effort posted on Sept 2022 PDCWG and WMWG.</a:t>
            </a:r>
          </a:p>
          <a:p>
            <a:r>
              <a:rPr lang="en-US" sz="700" dirty="0"/>
              <a:t>For Discussion Purposes Only. The intent of this slide is to represent Ancillary Service (AS) Framework after ECRS is implemented around mid 2023. Protocol language prevails to the extent of any inconsistency with this one-page summary.</a:t>
            </a:r>
          </a:p>
        </p:txBody>
      </p:sp>
      <p:grpSp>
        <p:nvGrpSpPr>
          <p:cNvPr id="2" name="Group 1">
            <a:extLst>
              <a:ext uri="{FF2B5EF4-FFF2-40B4-BE49-F238E27FC236}">
                <a16:creationId xmlns:a16="http://schemas.microsoft.com/office/drawing/2014/main" id="{FBC881D7-2F09-4D26-B37B-F754E5D6828F}"/>
              </a:ext>
            </a:extLst>
          </p:cNvPr>
          <p:cNvGrpSpPr/>
          <p:nvPr/>
        </p:nvGrpSpPr>
        <p:grpSpPr>
          <a:xfrm>
            <a:off x="508000" y="659618"/>
            <a:ext cx="11277600" cy="5759511"/>
            <a:chOff x="2239369" y="720578"/>
            <a:chExt cx="8701453" cy="5759511"/>
          </a:xfrm>
        </p:grpSpPr>
        <p:sp>
          <p:nvSpPr>
            <p:cNvPr id="9" name="Rectangle 8"/>
            <p:cNvSpPr/>
            <p:nvPr/>
          </p:nvSpPr>
          <p:spPr>
            <a:xfrm>
              <a:off x="2239369" y="720578"/>
              <a:ext cx="8701453" cy="5655457"/>
            </a:xfrm>
            <a:prstGeom prst="rect">
              <a:avLst/>
            </a:prstGeom>
            <a:solidFill>
              <a:srgbClr val="CCEFF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49" name="Rectangle 48"/>
            <p:cNvSpPr/>
            <p:nvPr/>
          </p:nvSpPr>
          <p:spPr>
            <a:xfrm>
              <a:off x="5803351" y="1622879"/>
              <a:ext cx="5008453" cy="2037567"/>
            </a:xfrm>
            <a:prstGeom prst="rect">
              <a:avLst/>
            </a:prstGeom>
            <a:noFill/>
            <a:ln w="44450" cap="sq">
              <a:solidFill>
                <a:schemeClr val="accent6"/>
              </a:solid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0584" tIns="54864" rIns="100584" bIns="54864" numCol="1" spcCol="0" rtlCol="0" fromWordArt="0" anchor="t" anchorCtr="0" forceAA="0" compatLnSpc="1">
              <a:prstTxWarp prst="textNoShape">
                <a:avLst/>
              </a:prstTxWarp>
              <a:noAutofit/>
            </a:bodyPr>
            <a:lstStyle/>
            <a:p>
              <a:r>
                <a:rPr lang="en-US" sz="1000" b="1" u="sng" dirty="0">
                  <a:solidFill>
                    <a:schemeClr val="tx1"/>
                  </a:solidFill>
                  <a:latin typeface="Arial" panose="020B0604020202020204" pitchFamily="34" charset="0"/>
                  <a:ea typeface="TradeGothic LT" panose="020B0506030503020504" pitchFamily="34" charset="0"/>
                  <a:cs typeface="Arial" panose="020B0604020202020204" pitchFamily="34" charset="0"/>
                </a:rPr>
                <a:t>FFR</a:t>
              </a:r>
            </a:p>
            <a:p>
              <a:pPr marL="171442" indent="-171442">
                <a:buFont typeface="Arial" panose="020B0604020202020204" pitchFamily="34" charset="0"/>
                <a:buChar char="•"/>
              </a:pPr>
              <a:r>
                <a:rPr lang="en-US" sz="1000" dirty="0">
                  <a:solidFill>
                    <a:schemeClr val="tx1"/>
                  </a:solidFill>
                  <a:latin typeface="Arial" panose="020B0604020202020204" pitchFamily="34" charset="0"/>
                  <a:ea typeface="TradeGothic LT" panose="020B0506030503020504" pitchFamily="34" charset="0"/>
                  <a:cs typeface="Arial" panose="020B0604020202020204" pitchFamily="34" charset="0"/>
                </a:rPr>
                <a:t>Triggered at 59.85 Hz and full response in 15 cycles</a:t>
              </a:r>
            </a:p>
            <a:p>
              <a:pPr marL="171442" indent="-171442">
                <a:buFont typeface="Arial" panose="020B0604020202020204" pitchFamily="34" charset="0"/>
                <a:buChar char="•"/>
              </a:pPr>
              <a:r>
                <a:rPr lang="en-US" sz="1000" dirty="0">
                  <a:solidFill>
                    <a:schemeClr val="tx1"/>
                  </a:solidFill>
                  <a:latin typeface="Arial" panose="020B0604020202020204" pitchFamily="34" charset="0"/>
                  <a:ea typeface="TradeGothic LT" panose="020B0506030503020504" pitchFamily="34" charset="0"/>
                  <a:cs typeface="Arial" panose="020B0604020202020204" pitchFamily="34" charset="0"/>
                </a:rPr>
                <a:t>Once deployed, sustain for up to 15 mins. Once recalled, restore within 15 mins</a:t>
              </a:r>
            </a:p>
            <a:p>
              <a:pPr marL="171442" indent="-171442">
                <a:buFont typeface="Arial" panose="020B0604020202020204" pitchFamily="34" charset="0"/>
                <a:buChar char="•"/>
              </a:pPr>
              <a:r>
                <a:rPr lang="en-US" sz="1000" dirty="0">
                  <a:solidFill>
                    <a:schemeClr val="tx1"/>
                  </a:solidFill>
                  <a:latin typeface="Arial" panose="020B0604020202020204" pitchFamily="34" charset="0"/>
                  <a:ea typeface="TradeGothic LT" panose="020B0506030503020504" pitchFamily="34" charset="0"/>
                  <a:cs typeface="Arial" panose="020B0604020202020204" pitchFamily="34" charset="0"/>
                </a:rPr>
                <a:t>Maximum 450 MW of RRS may be provided by FFR Resources </a:t>
              </a:r>
              <a:endParaRPr lang="en-US" sz="300" dirty="0">
                <a:solidFill>
                  <a:schemeClr val="tx1"/>
                </a:solidFill>
                <a:latin typeface="Arial" panose="020B0604020202020204" pitchFamily="34" charset="0"/>
                <a:ea typeface="TradeGothic LT" panose="020B0506030503020504" pitchFamily="34" charset="0"/>
                <a:cs typeface="Arial" panose="020B0604020202020204" pitchFamily="34" charset="0"/>
              </a:endParaRPr>
            </a:p>
            <a:p>
              <a:endParaRPr lang="en-US" sz="300" b="1" u="sng" dirty="0">
                <a:solidFill>
                  <a:schemeClr val="tx1"/>
                </a:solidFill>
                <a:latin typeface="Arial" panose="020B0604020202020204" pitchFamily="34" charset="0"/>
                <a:ea typeface="TradeGothic LT" panose="020B0506030503020504" pitchFamily="34" charset="0"/>
                <a:cs typeface="Arial" panose="020B0604020202020204" pitchFamily="34" charset="0"/>
              </a:endParaRPr>
            </a:p>
            <a:p>
              <a:r>
                <a:rPr lang="en-US" sz="1000" b="1" u="sng" dirty="0">
                  <a:solidFill>
                    <a:schemeClr val="tx1"/>
                  </a:solidFill>
                  <a:latin typeface="Arial" panose="020B0604020202020204" pitchFamily="34" charset="0"/>
                  <a:ea typeface="TradeGothic LT" panose="020B0506030503020504" pitchFamily="34" charset="0"/>
                  <a:cs typeface="Arial" panose="020B0604020202020204" pitchFamily="34" charset="0"/>
                </a:rPr>
                <a:t>PFR</a:t>
              </a:r>
            </a:p>
            <a:p>
              <a:pPr marL="171442" indent="-171442">
                <a:buFont typeface="Arial" panose="020B0604020202020204" pitchFamily="34" charset="0"/>
                <a:buChar char="•"/>
              </a:pPr>
              <a:r>
                <a:rPr lang="en-US" sz="1000" kern="0" dirty="0">
                  <a:solidFill>
                    <a:schemeClr val="tx1"/>
                  </a:solidFill>
                  <a:latin typeface="Arial" panose="020B0604020202020204" pitchFamily="34" charset="0"/>
                  <a:ea typeface="TradeGothic LT" panose="020B0506030503020504" pitchFamily="34" charset="0"/>
                  <a:cs typeface="Arial" panose="020B0604020202020204" pitchFamily="34" charset="0"/>
                </a:rPr>
                <a:t>PFR capable capacity reserved on generators or Controllable Load Resources (CLR)</a:t>
              </a:r>
            </a:p>
            <a:p>
              <a:pPr marL="171442" indent="-171442">
                <a:buFont typeface="Arial" panose="020B0604020202020204" pitchFamily="34" charset="0"/>
                <a:buChar char="•"/>
              </a:pPr>
              <a:r>
                <a:rPr lang="en-US" sz="1000" kern="0" dirty="0">
                  <a:solidFill>
                    <a:schemeClr val="tx1"/>
                  </a:solidFill>
                  <a:latin typeface="Arial" panose="020B0604020202020204" pitchFamily="34" charset="0"/>
                  <a:ea typeface="TradeGothic LT" panose="020B0506030503020504" pitchFamily="34" charset="0"/>
                  <a:cs typeface="Arial" panose="020B0604020202020204" pitchFamily="34" charset="0"/>
                </a:rPr>
                <a:t>Minimum 1,150 MW must be provided by resources capable of PFR</a:t>
              </a:r>
            </a:p>
            <a:p>
              <a:pPr marL="171442" indent="-171442">
                <a:buFont typeface="Arial" panose="020B0604020202020204" pitchFamily="34" charset="0"/>
                <a:buChar char="•"/>
              </a:pPr>
              <a:r>
                <a:rPr lang="en-US" sz="1000" kern="0" dirty="0">
                  <a:solidFill>
                    <a:schemeClr val="tx1"/>
                  </a:solidFill>
                  <a:latin typeface="Arial" panose="020B0604020202020204" pitchFamily="34" charset="0"/>
                  <a:ea typeface="TradeGothic LT" panose="020B0506030503020504" pitchFamily="34" charset="0"/>
                  <a:cs typeface="Arial" panose="020B0604020202020204" pitchFamily="34" charset="0"/>
                </a:rPr>
                <a:t>Capacity that is used to provide RRS-PFR must be capable of being sustained for 1 hour</a:t>
              </a:r>
            </a:p>
            <a:p>
              <a:pPr marL="171442" indent="-171442">
                <a:buFont typeface="Arial" panose="020B0604020202020204" pitchFamily="34" charset="0"/>
                <a:buChar char="•"/>
              </a:pPr>
              <a:endParaRPr lang="en-US" sz="300" kern="0" dirty="0">
                <a:solidFill>
                  <a:schemeClr val="tx1"/>
                </a:solidFill>
                <a:latin typeface="Arial" panose="020B0604020202020204" pitchFamily="34" charset="0"/>
                <a:ea typeface="TradeGothic LT" panose="020B0506030503020504" pitchFamily="34" charset="0"/>
                <a:cs typeface="Arial" panose="020B0604020202020204" pitchFamily="34" charset="0"/>
              </a:endParaRPr>
            </a:p>
            <a:p>
              <a:r>
                <a:rPr lang="en-US" sz="1000" b="1" u="sng" dirty="0">
                  <a:solidFill>
                    <a:schemeClr val="tx1"/>
                  </a:solidFill>
                  <a:latin typeface="Arial" panose="020B0604020202020204" pitchFamily="34" charset="0"/>
                  <a:ea typeface="TradeGothic LT" panose="020B0506030503020504" pitchFamily="34" charset="0"/>
                  <a:cs typeface="Arial" panose="020B0604020202020204" pitchFamily="34" charset="0"/>
                </a:rPr>
                <a:t>Load Resources with under frequency relay (UFR)</a:t>
              </a:r>
            </a:p>
            <a:p>
              <a:pPr marL="171442" indent="-171442">
                <a:buFont typeface="Arial" panose="020B0604020202020204" pitchFamily="34" charset="0"/>
                <a:buChar char="•"/>
              </a:pPr>
              <a:r>
                <a:rPr lang="en-US" sz="1000" kern="0" dirty="0">
                  <a:solidFill>
                    <a:schemeClr val="tx1"/>
                  </a:solidFill>
                  <a:latin typeface="Arial" panose="020B0604020202020204" pitchFamily="34" charset="0"/>
                  <a:ea typeface="TradeGothic LT" panose="020B0506030503020504" pitchFamily="34" charset="0"/>
                  <a:cs typeface="Arial" panose="020B0604020202020204" pitchFamily="34" charset="0"/>
                </a:rPr>
                <a:t>Triggered at 59.70 Hz and full response in 30 cycles</a:t>
              </a:r>
            </a:p>
            <a:p>
              <a:pPr marL="171442" indent="-171442">
                <a:buFont typeface="Arial" panose="020B0604020202020204" pitchFamily="34" charset="0"/>
                <a:buChar char="•"/>
              </a:pPr>
              <a:r>
                <a:rPr lang="en-US" sz="1000" kern="0" dirty="0">
                  <a:solidFill>
                    <a:schemeClr val="tx1"/>
                  </a:solidFill>
                  <a:latin typeface="Arial" panose="020B0604020202020204" pitchFamily="34" charset="0"/>
                  <a:ea typeface="TradeGothic LT" panose="020B0506030503020504" pitchFamily="34" charset="0"/>
                  <a:cs typeface="Arial" panose="020B0604020202020204" pitchFamily="34" charset="0"/>
                </a:rPr>
                <a:t>Sustain until recalled. Once recalled, restore within 3 hours</a:t>
              </a:r>
            </a:p>
            <a:p>
              <a:pPr marL="171442" indent="-171442">
                <a:buFont typeface="Arial" panose="020B0604020202020204" pitchFamily="34" charset="0"/>
                <a:buChar char="•"/>
              </a:pPr>
              <a:r>
                <a:rPr lang="en-US" sz="1000" kern="0" dirty="0">
                  <a:solidFill>
                    <a:schemeClr val="tx1"/>
                  </a:solidFill>
                  <a:latin typeface="Arial" panose="020B0604020202020204" pitchFamily="34" charset="0"/>
                  <a:ea typeface="TradeGothic LT" panose="020B0506030503020504" pitchFamily="34" charset="0"/>
                  <a:cs typeface="Arial" panose="020B0604020202020204" pitchFamily="34" charset="0"/>
                </a:rPr>
                <a:t>Beyond the minimum PFR, up to 60% of total RRS can come from Load Resources on UFR or FFR</a:t>
              </a:r>
            </a:p>
          </p:txBody>
        </p:sp>
        <p:sp>
          <p:nvSpPr>
            <p:cNvPr id="63" name="Rectangle 62"/>
            <p:cNvSpPr/>
            <p:nvPr/>
          </p:nvSpPr>
          <p:spPr>
            <a:xfrm>
              <a:off x="5790647" y="3780826"/>
              <a:ext cx="5012291" cy="1277399"/>
            </a:xfrm>
            <a:prstGeom prst="rect">
              <a:avLst/>
            </a:prstGeom>
            <a:noFill/>
            <a:ln w="44450" cap="sq">
              <a:solidFill>
                <a:srgbClr val="FF8200"/>
              </a:solid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0584" tIns="54864" rIns="100584" bIns="54864" numCol="1" spcCol="0" rtlCol="0" fromWordArt="0" anchor="t" anchorCtr="0" forceAA="0" compatLnSpc="1">
              <a:prstTxWarp prst="textNoShape">
                <a:avLst/>
              </a:prstTxWarp>
              <a:noAutofit/>
            </a:bodyPr>
            <a:lstStyle/>
            <a:p>
              <a:r>
                <a:rPr lang="en-US" sz="1000" b="1" u="sng" dirty="0">
                  <a:solidFill>
                    <a:schemeClr val="tx1"/>
                  </a:solidFill>
                  <a:latin typeface="Arial" panose="020B0604020202020204" pitchFamily="34" charset="0"/>
                  <a:ea typeface="TradeGothic LT" panose="020B0506030503020504" pitchFamily="34" charset="0"/>
                  <a:cs typeface="Arial" panose="020B0604020202020204" pitchFamily="34" charset="0"/>
                </a:rPr>
                <a:t>Generation</a:t>
              </a:r>
            </a:p>
            <a:p>
              <a:pPr marL="171442" indent="-171442">
                <a:buFont typeface="Arial" panose="020B0604020202020204" pitchFamily="34" charset="0"/>
                <a:buChar char="•"/>
              </a:pPr>
              <a:r>
                <a:rPr lang="en-US" sz="1000" dirty="0">
                  <a:solidFill>
                    <a:schemeClr val="tx1"/>
                  </a:solidFill>
                  <a:latin typeface="Arial" panose="020B0604020202020204" pitchFamily="34" charset="0"/>
                  <a:ea typeface="TradeGothic LT" panose="020B0506030503020504" pitchFamily="34" charset="0"/>
                  <a:cs typeface="Arial" panose="020B0604020202020204" pitchFamily="34" charset="0"/>
                </a:rPr>
                <a:t>Online or offline capacity that can be converted to energy within 10 minutes</a:t>
              </a:r>
            </a:p>
            <a:p>
              <a:pPr marL="171442" indent="-171442">
                <a:buFont typeface="Arial" panose="020B0604020202020204" pitchFamily="34" charset="0"/>
                <a:buChar char="•"/>
              </a:pPr>
              <a:r>
                <a:rPr lang="en-US" sz="1000" dirty="0">
                  <a:solidFill>
                    <a:schemeClr val="tx1"/>
                  </a:solidFill>
                  <a:latin typeface="Arial" panose="020B0604020202020204" pitchFamily="34" charset="0"/>
                  <a:ea typeface="TradeGothic LT" panose="020B0506030503020504" pitchFamily="34" charset="0"/>
                  <a:cs typeface="Arial" panose="020B0604020202020204" pitchFamily="34" charset="0"/>
                </a:rPr>
                <a:t>Dispatched by SCED</a:t>
              </a:r>
            </a:p>
            <a:p>
              <a:pPr marL="171442" indent="-171442">
                <a:buFont typeface="Arial" panose="020B0604020202020204" pitchFamily="34" charset="0"/>
                <a:buChar char="•"/>
              </a:pPr>
              <a:r>
                <a:rPr lang="en-US" sz="1000" kern="0" dirty="0">
                  <a:solidFill>
                    <a:schemeClr val="tx1"/>
                  </a:solidFill>
                  <a:latin typeface="Arial" panose="020B0604020202020204" pitchFamily="34" charset="0"/>
                  <a:ea typeface="TradeGothic LT" panose="020B0506030503020504" pitchFamily="34" charset="0"/>
                  <a:cs typeface="Arial" panose="020B0604020202020204" pitchFamily="34" charset="0"/>
                </a:rPr>
                <a:t>Capacity that is used to provide ECRS must be capable of being sustained for 2 hours.</a:t>
              </a:r>
            </a:p>
            <a:p>
              <a:pPr marL="171442" indent="-171442">
                <a:buFont typeface="Arial" panose="020B0604020202020204" pitchFamily="34" charset="0"/>
                <a:buChar char="•"/>
              </a:pPr>
              <a:endParaRPr lang="en-US" sz="400" dirty="0">
                <a:solidFill>
                  <a:schemeClr val="tx1"/>
                </a:solidFill>
                <a:latin typeface="Arial" panose="020B0604020202020204" pitchFamily="34" charset="0"/>
                <a:ea typeface="TradeGothic LT" panose="020B0506030503020504" pitchFamily="34" charset="0"/>
                <a:cs typeface="Arial" panose="020B0604020202020204" pitchFamily="34" charset="0"/>
              </a:endParaRPr>
            </a:p>
            <a:p>
              <a:r>
                <a:rPr lang="en-US" sz="1000" b="1" u="sng" dirty="0">
                  <a:solidFill>
                    <a:schemeClr val="tx1"/>
                  </a:solidFill>
                  <a:latin typeface="Arial" panose="020B0604020202020204" pitchFamily="34" charset="0"/>
                  <a:ea typeface="TradeGothic LT" panose="020B0506030503020504" pitchFamily="34" charset="0"/>
                  <a:cs typeface="Arial" panose="020B0604020202020204" pitchFamily="34" charset="0"/>
                </a:rPr>
                <a:t>Load Resources (UFR not required)</a:t>
              </a:r>
            </a:p>
            <a:p>
              <a:pPr marL="171442" indent="-171442">
                <a:buFont typeface="Arial" panose="020B0604020202020204" pitchFamily="34" charset="0"/>
                <a:buChar char="•"/>
              </a:pPr>
              <a:r>
                <a:rPr lang="en-US" sz="1000" kern="0" dirty="0">
                  <a:solidFill>
                    <a:schemeClr val="tx1"/>
                  </a:solidFill>
                  <a:latin typeface="Arial" panose="020B0604020202020204" pitchFamily="34" charset="0"/>
                  <a:ea typeface="TradeGothic LT" panose="020B0506030503020504" pitchFamily="34" charset="0"/>
                  <a:cs typeface="Arial" panose="020B0604020202020204" pitchFamily="34" charset="0"/>
                </a:rPr>
                <a:t>Up to 50% of ECRS capacity can come from Load Resources with or without UFR</a:t>
              </a:r>
            </a:p>
            <a:p>
              <a:pPr marL="171442" indent="-171442">
                <a:buFont typeface="Arial" panose="020B0604020202020204" pitchFamily="34" charset="0"/>
                <a:buChar char="•"/>
              </a:pPr>
              <a:r>
                <a:rPr lang="en-US" sz="1000" kern="0" dirty="0">
                  <a:solidFill>
                    <a:schemeClr val="tx1"/>
                  </a:solidFill>
                  <a:latin typeface="Arial" panose="020B0604020202020204" pitchFamily="34" charset="0"/>
                  <a:ea typeface="TradeGothic LT" panose="020B0506030503020504" pitchFamily="34" charset="0"/>
                  <a:cs typeface="Arial" panose="020B0604020202020204" pitchFamily="34" charset="0"/>
                </a:rPr>
                <a:t>Once deployed, must respond within 10 minutes. Sustain until recalled. Restoration within 3 hours</a:t>
              </a:r>
              <a:endParaRPr lang="en-US" sz="500" b="1" u="sng" dirty="0">
                <a:solidFill>
                  <a:schemeClr val="tx1"/>
                </a:solidFill>
                <a:latin typeface="Arial" panose="020B0604020202020204" pitchFamily="34" charset="0"/>
                <a:ea typeface="TradeGothic LT" panose="020B0506030503020504" pitchFamily="34" charset="0"/>
                <a:cs typeface="Arial" panose="020B0604020202020204" pitchFamily="34" charset="0"/>
              </a:endParaRPr>
            </a:p>
          </p:txBody>
        </p:sp>
        <p:cxnSp>
          <p:nvCxnSpPr>
            <p:cNvPr id="74" name="Straight Connector 73"/>
            <p:cNvCxnSpPr>
              <a:endCxn id="49" idx="1"/>
            </p:cNvCxnSpPr>
            <p:nvPr/>
          </p:nvCxnSpPr>
          <p:spPr>
            <a:xfrm>
              <a:off x="5372920" y="2641279"/>
              <a:ext cx="430431" cy="384"/>
            </a:xfrm>
            <a:prstGeom prst="line">
              <a:avLst/>
            </a:prstGeom>
            <a:ln w="3492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79" name="Straight Connector 78"/>
            <p:cNvCxnSpPr>
              <a:cxnSpLocks/>
              <a:endCxn id="63" idx="1"/>
            </p:cNvCxnSpPr>
            <p:nvPr/>
          </p:nvCxnSpPr>
          <p:spPr>
            <a:xfrm>
              <a:off x="5358695" y="4419526"/>
              <a:ext cx="431952" cy="0"/>
            </a:xfrm>
            <a:prstGeom prst="line">
              <a:avLst/>
            </a:prstGeom>
            <a:ln w="34925">
              <a:solidFill>
                <a:srgbClr val="FF8200"/>
              </a:solidFill>
            </a:ln>
          </p:spPr>
          <p:style>
            <a:lnRef idx="1">
              <a:schemeClr val="accent1"/>
            </a:lnRef>
            <a:fillRef idx="0">
              <a:schemeClr val="accent1"/>
            </a:fillRef>
            <a:effectRef idx="0">
              <a:schemeClr val="accent1"/>
            </a:effectRef>
            <a:fontRef idx="minor">
              <a:schemeClr val="tx1"/>
            </a:fontRef>
          </p:style>
        </p:cxnSp>
        <p:sp>
          <p:nvSpPr>
            <p:cNvPr id="38" name="Rectangle 37"/>
            <p:cNvSpPr/>
            <p:nvPr/>
          </p:nvSpPr>
          <p:spPr>
            <a:xfrm>
              <a:off x="2506074" y="2068075"/>
              <a:ext cx="2820559" cy="1397984"/>
            </a:xfrm>
            <a:prstGeom prst="rect">
              <a:avLst/>
            </a:prstGeom>
            <a:solidFill>
              <a:schemeClr val="bg1"/>
            </a:solidFill>
            <a:ln w="95250" cap="sq">
              <a:solidFill>
                <a:schemeClr val="accent6"/>
              </a:solid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251" dirty="0"/>
            </a:p>
          </p:txBody>
        </p:sp>
        <p:sp>
          <p:nvSpPr>
            <p:cNvPr id="37" name="Rectangle 36"/>
            <p:cNvSpPr/>
            <p:nvPr/>
          </p:nvSpPr>
          <p:spPr>
            <a:xfrm>
              <a:off x="2569470" y="2514540"/>
              <a:ext cx="2687712" cy="337343"/>
            </a:xfrm>
            <a:prstGeom prst="rect">
              <a:avLst/>
            </a:prstGeom>
            <a:solidFill>
              <a:srgbClr val="335F8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sz="1251" dirty="0">
                  <a:latin typeface="Arial" panose="020B0604020202020204" pitchFamily="34" charset="0"/>
                  <a:ea typeface="TradeGothic LT Bold" panose="020B0706030503020504" pitchFamily="34" charset="0"/>
                  <a:cs typeface="Arial" panose="020B0604020202020204" pitchFamily="34" charset="0"/>
                </a:rPr>
                <a:t>Load Resources on Under Frequency Relay  (UFR)</a:t>
              </a:r>
            </a:p>
          </p:txBody>
        </p:sp>
        <p:sp>
          <p:nvSpPr>
            <p:cNvPr id="39" name="Rectangle 38"/>
            <p:cNvSpPr/>
            <p:nvPr/>
          </p:nvSpPr>
          <p:spPr>
            <a:xfrm>
              <a:off x="2569470" y="2887601"/>
              <a:ext cx="2688026" cy="337343"/>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sz="1200" dirty="0">
                  <a:latin typeface="Arial" panose="020B0604020202020204" pitchFamily="34" charset="0"/>
                  <a:ea typeface="TradeGothic LT Bold" panose="020B0706030503020504" pitchFamily="34" charset="0"/>
                  <a:cs typeface="Arial" panose="020B0604020202020204" pitchFamily="34" charset="0"/>
                </a:rPr>
                <a:t>Primary Frequency Response (PFR)</a:t>
              </a:r>
            </a:p>
          </p:txBody>
        </p:sp>
        <p:sp>
          <p:nvSpPr>
            <p:cNvPr id="40" name="Rectangle 39"/>
            <p:cNvSpPr/>
            <p:nvPr/>
          </p:nvSpPr>
          <p:spPr>
            <a:xfrm>
              <a:off x="2569470" y="2151010"/>
              <a:ext cx="2686024" cy="337343"/>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sz="1251" dirty="0">
                  <a:latin typeface="Arial" panose="020B0604020202020204" pitchFamily="34" charset="0"/>
                  <a:ea typeface="TradeGothic LT Bold" panose="020B0706030503020504" pitchFamily="34" charset="0"/>
                  <a:cs typeface="Arial" panose="020B0604020202020204" pitchFamily="34" charset="0"/>
                </a:rPr>
                <a:t>Fast Frequency Response (FFR)</a:t>
              </a:r>
            </a:p>
          </p:txBody>
        </p:sp>
        <p:sp>
          <p:nvSpPr>
            <p:cNvPr id="45" name="Rectangle 44"/>
            <p:cNvSpPr/>
            <p:nvPr/>
          </p:nvSpPr>
          <p:spPr>
            <a:xfrm>
              <a:off x="2510069" y="3989099"/>
              <a:ext cx="2807208" cy="1092064"/>
            </a:xfrm>
            <a:prstGeom prst="rect">
              <a:avLst/>
            </a:prstGeom>
            <a:solidFill>
              <a:schemeClr val="bg1"/>
            </a:solidFill>
            <a:ln w="95250" cap="sq">
              <a:solidFill>
                <a:srgbClr val="FF8200"/>
              </a:solid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251"/>
            </a:p>
          </p:txBody>
        </p:sp>
        <p:sp>
          <p:nvSpPr>
            <p:cNvPr id="46" name="Rectangle 45"/>
            <p:cNvSpPr/>
            <p:nvPr/>
          </p:nvSpPr>
          <p:spPr>
            <a:xfrm>
              <a:off x="2474272" y="3610528"/>
              <a:ext cx="2879911" cy="337343"/>
            </a:xfrm>
            <a:prstGeom prst="rect">
              <a:avLst/>
            </a:prstGeom>
            <a:solidFill>
              <a:srgbClr val="FF8200"/>
            </a:solidFill>
            <a:ln w="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sz="1200" b="1" cap="small" dirty="0">
                  <a:latin typeface="Arial" panose="020B0604020202020204" pitchFamily="34" charset="0"/>
                  <a:ea typeface="TradeGothic LT Bold" panose="020B0706030503020504" pitchFamily="34" charset="0"/>
                  <a:cs typeface="Arial" panose="020B0604020202020204" pitchFamily="34" charset="0"/>
                </a:rPr>
                <a:t>ERCOT Contingency Reserve Service (ECRS)</a:t>
              </a:r>
            </a:p>
          </p:txBody>
        </p:sp>
        <p:sp>
          <p:nvSpPr>
            <p:cNvPr id="47" name="Rectangle 46"/>
            <p:cNvSpPr/>
            <p:nvPr/>
          </p:nvSpPr>
          <p:spPr>
            <a:xfrm>
              <a:off x="2564810" y="4458989"/>
              <a:ext cx="2686023" cy="379511"/>
            </a:xfrm>
            <a:prstGeom prst="rect">
              <a:avLst/>
            </a:prstGeom>
            <a:solidFill>
              <a:srgbClr val="335F8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sz="1200" dirty="0">
                  <a:latin typeface="Arial" panose="020B0604020202020204" pitchFamily="34" charset="0"/>
                  <a:ea typeface="TradeGothic LT Bold" panose="020B0706030503020504" pitchFamily="34" charset="0"/>
                  <a:cs typeface="Arial" panose="020B0604020202020204" pitchFamily="34" charset="0"/>
                </a:rPr>
                <a:t>Load Resources </a:t>
              </a:r>
              <a:br>
                <a:rPr lang="en-US" sz="1200" dirty="0">
                  <a:latin typeface="Arial" panose="020B0604020202020204" pitchFamily="34" charset="0"/>
                  <a:ea typeface="TradeGothic LT Bold" panose="020B0706030503020504" pitchFamily="34" charset="0"/>
                  <a:cs typeface="Arial" panose="020B0604020202020204" pitchFamily="34" charset="0"/>
                </a:rPr>
              </a:br>
              <a:r>
                <a:rPr lang="en-US" sz="1200" dirty="0">
                  <a:latin typeface="Arial" panose="020B0604020202020204" pitchFamily="34" charset="0"/>
                  <a:ea typeface="TradeGothic LT Bold" panose="020B0706030503020504" pitchFamily="34" charset="0"/>
                  <a:cs typeface="Arial" panose="020B0604020202020204" pitchFamily="34" charset="0"/>
                </a:rPr>
                <a:t>may or may not be on UFR</a:t>
              </a:r>
            </a:p>
          </p:txBody>
        </p:sp>
        <p:sp>
          <p:nvSpPr>
            <p:cNvPr id="48" name="Rectangle 47"/>
            <p:cNvSpPr/>
            <p:nvPr/>
          </p:nvSpPr>
          <p:spPr>
            <a:xfrm>
              <a:off x="2569470" y="4072467"/>
              <a:ext cx="2686023" cy="337343"/>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sz="1251" dirty="0">
                  <a:latin typeface="Arial" panose="020B0604020202020204" pitchFamily="34" charset="0"/>
                  <a:ea typeface="TradeGothic LT Bold" panose="020B0706030503020504" pitchFamily="34" charset="0"/>
                  <a:cs typeface="Arial" panose="020B0604020202020204" pitchFamily="34" charset="0"/>
                </a:rPr>
                <a:t>10-minute ramp</a:t>
              </a:r>
            </a:p>
          </p:txBody>
        </p:sp>
        <p:sp>
          <p:nvSpPr>
            <p:cNvPr id="20" name="Rectangle 19"/>
            <p:cNvSpPr/>
            <p:nvPr/>
          </p:nvSpPr>
          <p:spPr>
            <a:xfrm>
              <a:off x="5799769" y="800289"/>
              <a:ext cx="5012035" cy="724411"/>
            </a:xfrm>
            <a:prstGeom prst="rect">
              <a:avLst/>
            </a:prstGeom>
            <a:noFill/>
            <a:ln w="444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71450" indent="-171450">
                <a:buFont typeface="Arial" panose="020B0604020202020204" pitchFamily="34" charset="0"/>
                <a:buChar char="•"/>
              </a:pPr>
              <a:endParaRPr lang="en-US" sz="1000" kern="0" dirty="0">
                <a:solidFill>
                  <a:schemeClr val="tx1"/>
                </a:solidFill>
                <a:latin typeface="Arial" panose="020B0604020202020204" pitchFamily="34" charset="0"/>
                <a:ea typeface="TradeGothic LT" panose="020B0506030503020504" pitchFamily="34" charset="0"/>
                <a:cs typeface="Arial" panose="020B0604020202020204" pitchFamily="34" charset="0"/>
              </a:endParaRPr>
            </a:p>
            <a:p>
              <a:pPr marL="171450" indent="-171450">
                <a:buFont typeface="Arial" panose="020B0604020202020204" pitchFamily="34" charset="0"/>
                <a:buChar char="•"/>
              </a:pPr>
              <a:r>
                <a:rPr lang="en-US" sz="1000" kern="0" dirty="0">
                  <a:solidFill>
                    <a:schemeClr val="tx1"/>
                  </a:solidFill>
                  <a:latin typeface="Arial" panose="020B0604020202020204" pitchFamily="34" charset="0"/>
                  <a:ea typeface="TradeGothic LT" panose="020B0506030503020504" pitchFamily="34" charset="0"/>
                  <a:cs typeface="Arial" panose="020B0604020202020204" pitchFamily="34" charset="0"/>
                </a:rPr>
                <a:t>Generators or Controllable Load Resources (CLRs) respond within 5 seconds to ERCOT LFC instructions</a:t>
              </a:r>
            </a:p>
            <a:p>
              <a:pPr marL="171450" indent="-171450">
                <a:buFont typeface="Arial" panose="020B0604020202020204" pitchFamily="34" charset="0"/>
                <a:buChar char="•"/>
              </a:pPr>
              <a:r>
                <a:rPr lang="en-US" sz="1000" kern="0" dirty="0">
                  <a:solidFill>
                    <a:schemeClr val="tx1"/>
                  </a:solidFill>
                  <a:latin typeface="Arial" panose="020B0604020202020204" pitchFamily="34" charset="0"/>
                  <a:ea typeface="TradeGothic LT" panose="020B0506030503020504" pitchFamily="34" charset="0"/>
                  <a:cs typeface="Arial" panose="020B0604020202020204" pitchFamily="34" charset="0"/>
                </a:rPr>
                <a:t>FRRS providers respond within 60 cycles of either its receipt of ERCOT instruction or at 59.91 Hz; 65 MW maximum for FRRS-Up, 35 MW maximum for FRRS-Down</a:t>
              </a:r>
            </a:p>
            <a:p>
              <a:pPr marL="171450" indent="-171450">
                <a:buFont typeface="Arial" panose="020B0604020202020204" pitchFamily="34" charset="0"/>
                <a:buChar char="•"/>
              </a:pPr>
              <a:r>
                <a:rPr lang="en-US" sz="1000" kern="0" dirty="0">
                  <a:solidFill>
                    <a:schemeClr val="tx1"/>
                  </a:solidFill>
                  <a:latin typeface="Arial" panose="020B0604020202020204" pitchFamily="34" charset="0"/>
                  <a:ea typeface="TradeGothic LT" panose="020B0506030503020504" pitchFamily="34" charset="0"/>
                  <a:cs typeface="Arial" panose="020B0604020202020204" pitchFamily="34" charset="0"/>
                </a:rPr>
                <a:t>Capacity that is used to provide conventional Regulation must be capable of being sustained for 1 hour</a:t>
              </a:r>
            </a:p>
            <a:p>
              <a:endParaRPr lang="en-US" sz="1000" b="1" u="sng" dirty="0">
                <a:solidFill>
                  <a:schemeClr val="accent1"/>
                </a:solidFill>
                <a:latin typeface="+mj-lt"/>
                <a:ea typeface="TradeGothic LT Bold" panose="020B0706030503020504" pitchFamily="34" charset="0"/>
              </a:endParaRPr>
            </a:p>
          </p:txBody>
        </p:sp>
        <p:cxnSp>
          <p:nvCxnSpPr>
            <p:cNvPr id="28" name="Straight Connector 27"/>
            <p:cNvCxnSpPr>
              <a:cxnSpLocks/>
              <a:endCxn id="20" idx="1"/>
            </p:cNvCxnSpPr>
            <p:nvPr/>
          </p:nvCxnSpPr>
          <p:spPr>
            <a:xfrm flipV="1">
              <a:off x="5372920" y="1162495"/>
              <a:ext cx="426849" cy="474"/>
            </a:xfrm>
            <a:prstGeom prst="line">
              <a:avLst/>
            </a:prstGeom>
            <a:ln w="34925"/>
          </p:spPr>
          <p:style>
            <a:lnRef idx="1">
              <a:schemeClr val="accent1"/>
            </a:lnRef>
            <a:fillRef idx="0">
              <a:schemeClr val="accent1"/>
            </a:fillRef>
            <a:effectRef idx="0">
              <a:schemeClr val="accent1"/>
            </a:effectRef>
            <a:fontRef idx="minor">
              <a:schemeClr val="tx1"/>
            </a:fontRef>
          </p:style>
        </p:cxnSp>
        <p:sp>
          <p:nvSpPr>
            <p:cNvPr id="19" name="Rectangle 18"/>
            <p:cNvSpPr/>
            <p:nvPr/>
          </p:nvSpPr>
          <p:spPr>
            <a:xfrm>
              <a:off x="2474272" y="875064"/>
              <a:ext cx="2898648" cy="32891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sz="1251" b="1" cap="small" dirty="0">
                  <a:latin typeface="+mj-lt"/>
                  <a:ea typeface="TradeGothic LT Bold" panose="020B0706030503020504" pitchFamily="34" charset="0"/>
                </a:rPr>
                <a:t>Regulation</a:t>
              </a:r>
            </a:p>
          </p:txBody>
        </p:sp>
        <p:sp>
          <p:nvSpPr>
            <p:cNvPr id="68" name="Rectangle 67"/>
            <p:cNvSpPr/>
            <p:nvPr/>
          </p:nvSpPr>
          <p:spPr>
            <a:xfrm>
              <a:off x="2474272" y="1197439"/>
              <a:ext cx="2898648" cy="23184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1051" b="1" i="1" dirty="0"/>
                <a:t>67 MW to 921 MW</a:t>
              </a:r>
              <a:r>
                <a:rPr lang="en-US" sz="1051" b="1" i="1" dirty="0">
                  <a:solidFill>
                    <a:srgbClr val="FF0000"/>
                  </a:solidFill>
                </a:rPr>
                <a:t>*</a:t>
              </a:r>
            </a:p>
          </p:txBody>
        </p:sp>
        <p:sp>
          <p:nvSpPr>
            <p:cNvPr id="55" name="Rectangle 54"/>
            <p:cNvSpPr/>
            <p:nvPr/>
          </p:nvSpPr>
          <p:spPr>
            <a:xfrm>
              <a:off x="2480936" y="3258473"/>
              <a:ext cx="2879911" cy="231841"/>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1051" b="1" i="1" dirty="0"/>
                <a:t>2,300 to 3,335 MW</a:t>
              </a:r>
              <a:r>
                <a:rPr lang="en-US" sz="1051" b="1" i="1" dirty="0">
                  <a:solidFill>
                    <a:srgbClr val="FF0000"/>
                  </a:solidFill>
                </a:rPr>
                <a:t>*</a:t>
              </a:r>
              <a:r>
                <a:rPr lang="en-US" sz="1051" b="1" i="1" dirty="0"/>
                <a:t> </a:t>
              </a:r>
            </a:p>
          </p:txBody>
        </p:sp>
        <p:sp>
          <p:nvSpPr>
            <p:cNvPr id="61" name="Rectangle 60"/>
            <p:cNvSpPr/>
            <p:nvPr/>
          </p:nvSpPr>
          <p:spPr>
            <a:xfrm>
              <a:off x="2506073" y="4866174"/>
              <a:ext cx="2822101" cy="231841"/>
            </a:xfrm>
            <a:prstGeom prst="rect">
              <a:avLst/>
            </a:prstGeom>
            <a:solidFill>
              <a:srgbClr val="FF8200"/>
            </a:solidFill>
            <a:ln>
              <a:noFill/>
            </a:ln>
          </p:spPr>
          <p:style>
            <a:lnRef idx="2">
              <a:schemeClr val="accent1">
                <a:shade val="50000"/>
              </a:schemeClr>
            </a:lnRef>
            <a:fillRef idx="1">
              <a:schemeClr val="accent1"/>
            </a:fillRef>
            <a:effectRef idx="0">
              <a:schemeClr val="accent1"/>
            </a:effectRef>
            <a:fontRef idx="minor">
              <a:schemeClr val="lt1"/>
            </a:fontRef>
          </p:style>
          <p:txBody>
            <a:bodyPr lIns="100584" tIns="54864" rIns="100584" bIns="54864" rtlCol="0" anchor="t"/>
            <a:lstStyle/>
            <a:p>
              <a:pPr algn="ctr"/>
              <a:r>
                <a:rPr lang="en-US" sz="1051" b="1" i="1" dirty="0"/>
                <a:t>1,209 MW to 3,039 MW</a:t>
              </a:r>
              <a:r>
                <a:rPr lang="en-US" sz="1051" b="1" i="1" dirty="0">
                  <a:solidFill>
                    <a:srgbClr val="FF0000"/>
                  </a:solidFill>
                </a:rPr>
                <a:t>*</a:t>
              </a:r>
              <a:endParaRPr lang="en-US" sz="1051" b="1" i="1" dirty="0"/>
            </a:p>
          </p:txBody>
        </p:sp>
        <p:sp>
          <p:nvSpPr>
            <p:cNvPr id="77" name="Rectangle 76"/>
            <p:cNvSpPr/>
            <p:nvPr/>
          </p:nvSpPr>
          <p:spPr>
            <a:xfrm>
              <a:off x="2470801" y="1687410"/>
              <a:ext cx="2892645" cy="337343"/>
            </a:xfrm>
            <a:prstGeom prst="rect">
              <a:avLst/>
            </a:prstGeom>
            <a:solidFill>
              <a:schemeClr val="accent6"/>
            </a:solidFill>
            <a:ln w="63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sz="1251" b="1" cap="small" dirty="0">
                  <a:latin typeface="Arial" panose="020B0604020202020204" pitchFamily="34" charset="0"/>
                  <a:ea typeface="TradeGothic LT Bold" panose="020B0706030503020504" pitchFamily="34" charset="0"/>
                  <a:cs typeface="Arial" panose="020B0604020202020204" pitchFamily="34" charset="0"/>
                </a:rPr>
                <a:t>Responsive Reserve Service (RRS)</a:t>
              </a:r>
            </a:p>
          </p:txBody>
        </p:sp>
        <p:sp>
          <p:nvSpPr>
            <p:cNvPr id="57" name="Rectangle 56"/>
            <p:cNvSpPr/>
            <p:nvPr/>
          </p:nvSpPr>
          <p:spPr>
            <a:xfrm>
              <a:off x="5799514" y="5179381"/>
              <a:ext cx="5012291" cy="894580"/>
            </a:xfrm>
            <a:prstGeom prst="rect">
              <a:avLst/>
            </a:prstGeom>
            <a:noFill/>
            <a:ln w="4445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71450" indent="-171450">
                <a:buFont typeface="Arial" panose="020B0604020202020204" pitchFamily="34" charset="0"/>
                <a:buChar char="•"/>
              </a:pPr>
              <a:r>
                <a:rPr lang="en-US" sz="1000" kern="0" dirty="0">
                  <a:solidFill>
                    <a:schemeClr val="tx1"/>
                  </a:solidFill>
                  <a:latin typeface="Arial" panose="020B0604020202020204" pitchFamily="34" charset="0"/>
                  <a:ea typeface="TradeGothic LT" panose="020B0506030503020504" pitchFamily="34" charset="0"/>
                  <a:cs typeface="Arial" panose="020B0604020202020204" pitchFamily="34" charset="0"/>
                </a:rPr>
                <a:t>Online or offline capacity from generators and Load Resources that can be deployed within 30 minutes</a:t>
              </a:r>
            </a:p>
            <a:p>
              <a:pPr marL="171450" indent="-171450">
                <a:buFont typeface="Arial" panose="020B0604020202020204" pitchFamily="34" charset="0"/>
                <a:buChar char="•"/>
              </a:pPr>
              <a:r>
                <a:rPr lang="en-US" sz="1000" kern="0" dirty="0">
                  <a:solidFill>
                    <a:schemeClr val="tx1"/>
                  </a:solidFill>
                  <a:latin typeface="Arial" panose="020B0604020202020204" pitchFamily="34" charset="0"/>
                  <a:ea typeface="TradeGothic LT" panose="020B0506030503020504" pitchFamily="34" charset="0"/>
                  <a:cs typeface="Arial" panose="020B0604020202020204" pitchFamily="34" charset="0"/>
                </a:rPr>
                <a:t>Online capacity (EOC floor $75/MWh) dispatched by SCED; Offline capacity dispatched by XML instruction</a:t>
              </a:r>
            </a:p>
            <a:p>
              <a:pPr marL="171450" indent="-171450">
                <a:buFont typeface="Arial" panose="020B0604020202020204" pitchFamily="34" charset="0"/>
                <a:buChar char="•"/>
              </a:pPr>
              <a:r>
                <a:rPr lang="en-US" sz="1000" kern="0" dirty="0">
                  <a:solidFill>
                    <a:schemeClr val="tx1"/>
                  </a:solidFill>
                  <a:latin typeface="Arial" panose="020B0604020202020204" pitchFamily="34" charset="0"/>
                  <a:ea typeface="TradeGothic LT" panose="020B0506030503020504" pitchFamily="34" charset="0"/>
                  <a:cs typeface="Arial" panose="020B0604020202020204" pitchFamily="34" charset="0"/>
                </a:rPr>
                <a:t>Minimum 1,430 MW must be provided by SCED dispatchable Resources </a:t>
              </a:r>
            </a:p>
            <a:p>
              <a:pPr marL="171450" indent="-171450">
                <a:buFont typeface="Arial" panose="020B0604020202020204" pitchFamily="34" charset="0"/>
                <a:buChar char="•"/>
              </a:pPr>
              <a:r>
                <a:rPr lang="en-US" sz="1000" kern="0" dirty="0">
                  <a:solidFill>
                    <a:schemeClr val="tx1"/>
                  </a:solidFill>
                  <a:latin typeface="Arial" panose="020B0604020202020204" pitchFamily="34" charset="0"/>
                  <a:ea typeface="TradeGothic LT" panose="020B0506030503020504" pitchFamily="34" charset="0"/>
                  <a:cs typeface="Arial" panose="020B0604020202020204" pitchFamily="34" charset="0"/>
                </a:rPr>
                <a:t>Non-Controllable Load Resources may provide Non-Spin; UFR if available, must be disarmed in Real Time</a:t>
              </a:r>
            </a:p>
            <a:p>
              <a:pPr marL="171450" indent="-171450">
                <a:buFont typeface="Arial" panose="020B0604020202020204" pitchFamily="34" charset="0"/>
                <a:buChar char="•"/>
              </a:pPr>
              <a:r>
                <a:rPr lang="en-US" sz="1000" kern="0" dirty="0">
                  <a:solidFill>
                    <a:schemeClr val="tx1"/>
                  </a:solidFill>
                  <a:latin typeface="Arial" panose="020B0604020202020204" pitchFamily="34" charset="0"/>
                  <a:ea typeface="TradeGothic LT" panose="020B0506030503020504" pitchFamily="34" charset="0"/>
                  <a:cs typeface="Arial" panose="020B0604020202020204" pitchFamily="34" charset="0"/>
                </a:rPr>
                <a:t>Capacity that is used to provide Non-Spin must be capable of being sustained for 4 hours</a:t>
              </a:r>
            </a:p>
          </p:txBody>
        </p:sp>
        <p:cxnSp>
          <p:nvCxnSpPr>
            <p:cNvPr id="60" name="Straight Connector 59"/>
            <p:cNvCxnSpPr>
              <a:cxnSpLocks/>
              <a:stCxn id="57" idx="1"/>
            </p:cNvCxnSpPr>
            <p:nvPr/>
          </p:nvCxnSpPr>
          <p:spPr>
            <a:xfrm flipH="1" flipV="1">
              <a:off x="5358695" y="5626670"/>
              <a:ext cx="440819" cy="1"/>
            </a:xfrm>
            <a:prstGeom prst="line">
              <a:avLst/>
            </a:prstGeom>
            <a:ln w="34925">
              <a:solidFill>
                <a:schemeClr val="accent5"/>
              </a:solidFill>
            </a:ln>
          </p:spPr>
          <p:style>
            <a:lnRef idx="1">
              <a:schemeClr val="accent1"/>
            </a:lnRef>
            <a:fillRef idx="0">
              <a:schemeClr val="accent1"/>
            </a:fillRef>
            <a:effectRef idx="0">
              <a:schemeClr val="accent1"/>
            </a:effectRef>
            <a:fontRef idx="minor">
              <a:schemeClr val="tx1"/>
            </a:fontRef>
          </p:style>
        </p:cxnSp>
        <p:sp>
          <p:nvSpPr>
            <p:cNvPr id="58" name="Rectangle 57"/>
            <p:cNvSpPr/>
            <p:nvPr/>
          </p:nvSpPr>
          <p:spPr>
            <a:xfrm>
              <a:off x="2474272" y="5337049"/>
              <a:ext cx="2898648" cy="337343"/>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sz="1251" b="1" cap="small" dirty="0"/>
                <a:t>Non-Spinning Reserve Service</a:t>
              </a:r>
            </a:p>
          </p:txBody>
        </p:sp>
        <p:sp>
          <p:nvSpPr>
            <p:cNvPr id="93" name="Rectangle 92"/>
            <p:cNvSpPr/>
            <p:nvPr/>
          </p:nvSpPr>
          <p:spPr>
            <a:xfrm>
              <a:off x="2475327" y="5666194"/>
              <a:ext cx="2898648" cy="455486"/>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1051" b="1" i="1" dirty="0"/>
                <a:t>Pre ECRS: 2,669 MW to 5,633 MW</a:t>
              </a:r>
              <a:r>
                <a:rPr lang="en-US" sz="1051" b="1" i="1" dirty="0">
                  <a:solidFill>
                    <a:srgbClr val="FF0000"/>
                  </a:solidFill>
                </a:rPr>
                <a:t>*</a:t>
              </a:r>
            </a:p>
            <a:p>
              <a:pPr algn="ctr"/>
              <a:r>
                <a:rPr lang="en-US" sz="1051" b="1" i="1" dirty="0"/>
                <a:t>Post ECRS: 1,923 MW to 4,112 MW</a:t>
              </a:r>
              <a:r>
                <a:rPr lang="en-US" sz="1051" b="1" i="1" dirty="0">
                  <a:solidFill>
                    <a:srgbClr val="FF0000"/>
                  </a:solidFill>
                </a:rPr>
                <a:t>*</a:t>
              </a:r>
            </a:p>
            <a:p>
              <a:pPr algn="ctr"/>
              <a:endParaRPr lang="en-US" sz="1051" b="1" i="1" dirty="0"/>
            </a:p>
          </p:txBody>
        </p:sp>
        <p:sp>
          <p:nvSpPr>
            <p:cNvPr id="117" name="Rectangle 116"/>
            <p:cNvSpPr/>
            <p:nvPr/>
          </p:nvSpPr>
          <p:spPr>
            <a:xfrm>
              <a:off x="2239369" y="6279057"/>
              <a:ext cx="8163541" cy="201032"/>
            </a:xfrm>
            <a:prstGeom prst="rect">
              <a:avLst/>
            </a:prstGeom>
            <a:no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sz="1100" b="1" i="1" dirty="0">
                  <a:solidFill>
                    <a:schemeClr val="tx1"/>
                  </a:solidFill>
                </a:rPr>
                <a:t>Overall A/S: 5,655 to 9,308 MW</a:t>
              </a:r>
              <a:r>
                <a:rPr lang="en-US" sz="1100" b="1" i="1" dirty="0">
                  <a:solidFill>
                    <a:srgbClr val="FF0000"/>
                  </a:solidFill>
                </a:rPr>
                <a:t>*</a:t>
              </a:r>
              <a:r>
                <a:rPr lang="en-US" sz="1100" b="1" i="1" dirty="0">
                  <a:solidFill>
                    <a:schemeClr val="tx1"/>
                  </a:solidFill>
                </a:rPr>
                <a:t> (Pre ECRS)</a:t>
              </a:r>
            </a:p>
            <a:p>
              <a:pPr algn="ctr"/>
              <a:r>
                <a:rPr lang="en-US" sz="1100" b="1" i="1" dirty="0">
                  <a:solidFill>
                    <a:schemeClr val="tx1"/>
                  </a:solidFill>
                </a:rPr>
                <a:t>Overall A/S</a:t>
              </a:r>
              <a:r>
                <a:rPr lang="en-US" sz="1100" b="1" i="1">
                  <a:solidFill>
                    <a:schemeClr val="tx1"/>
                  </a:solidFill>
                </a:rPr>
                <a:t>: 4,680 to 8,024 </a:t>
              </a:r>
              <a:r>
                <a:rPr lang="en-US" sz="1100" b="1" i="1" dirty="0">
                  <a:solidFill>
                    <a:schemeClr val="tx1"/>
                  </a:solidFill>
                </a:rPr>
                <a:t>MW</a:t>
              </a:r>
              <a:r>
                <a:rPr lang="en-US" sz="1100" b="1" i="1" dirty="0">
                  <a:solidFill>
                    <a:srgbClr val="FF0000"/>
                  </a:solidFill>
                </a:rPr>
                <a:t>*</a:t>
              </a:r>
              <a:r>
                <a:rPr lang="en-US" sz="1100" b="1" i="1" dirty="0">
                  <a:solidFill>
                    <a:schemeClr val="tx1"/>
                  </a:solidFill>
                </a:rPr>
                <a:t> (Post ECRS)</a:t>
              </a:r>
            </a:p>
            <a:p>
              <a:pPr algn="ctr"/>
              <a:endParaRPr lang="en-US" sz="1100" b="1" i="1" dirty="0">
                <a:solidFill>
                  <a:srgbClr val="FF0000"/>
                </a:solidFill>
              </a:endParaRPr>
            </a:p>
          </p:txBody>
        </p:sp>
      </p:grpSp>
      <p:sp>
        <p:nvSpPr>
          <p:cNvPr id="78" name="TextBox 77"/>
          <p:cNvSpPr txBox="1"/>
          <p:nvPr/>
        </p:nvSpPr>
        <p:spPr>
          <a:xfrm>
            <a:off x="10756233" y="47307"/>
            <a:ext cx="1435770" cy="215444"/>
          </a:xfrm>
          <a:prstGeom prst="rect">
            <a:avLst/>
          </a:prstGeom>
          <a:noFill/>
        </p:spPr>
        <p:txBody>
          <a:bodyPr wrap="square" rtlCol="0">
            <a:spAutoFit/>
          </a:bodyPr>
          <a:lstStyle/>
          <a:p>
            <a:r>
              <a:rPr lang="en-US" sz="800" i="1" dirty="0"/>
              <a:t>Last Edited on 08/03/2022</a:t>
            </a:r>
          </a:p>
        </p:txBody>
      </p:sp>
    </p:spTree>
    <p:extLst>
      <p:ext uri="{BB962C8B-B14F-4D97-AF65-F5344CB8AC3E}">
        <p14:creationId xmlns:p14="http://schemas.microsoft.com/office/powerpoint/2010/main" val="1455442111"/>
      </p:ext>
    </p:extLst>
  </p:cSld>
  <p:clrMapOvr>
    <a:masterClrMapping/>
  </p:clrMapOvr>
</p:sld>
</file>

<file path=ppt/theme/theme1.xml><?xml version="1.0" encoding="utf-8"?>
<a:theme xmlns:a="http://schemas.openxmlformats.org/drawingml/2006/main" name="1_Office Theme">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2_Custom Design">
  <a:themeElements>
    <a:clrScheme name="ERCOT Identity v.2">
      <a:dk1>
        <a:sysClr val="windowText" lastClr="000000"/>
      </a:dk1>
      <a:lt1>
        <a:srgbClr val="FFFFFF"/>
      </a:lt1>
      <a:dk2>
        <a:srgbClr val="5B6770"/>
      </a:dk2>
      <a:lt2>
        <a:srgbClr val="FFFFFF"/>
      </a:lt2>
      <a:accent1>
        <a:srgbClr val="00AEC7"/>
      </a:accent1>
      <a:accent2>
        <a:srgbClr val="5B6770"/>
      </a:accent2>
      <a:accent3>
        <a:srgbClr val="26D07C"/>
      </a:accent3>
      <a:accent4>
        <a:srgbClr val="003865"/>
      </a:accent4>
      <a:accent5>
        <a:srgbClr val="685BC7"/>
      </a:accent5>
      <a:accent6>
        <a:srgbClr val="890C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3_Custom Design">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ERCOT_Identity_v.2</Template>
  <TotalTime>1961</TotalTime>
  <Words>544</Words>
  <Application>Microsoft Office PowerPoint</Application>
  <PresentationFormat>Widescreen</PresentationFormat>
  <Paragraphs>53</Paragraphs>
  <Slides>1</Slides>
  <Notes>1</Notes>
  <HiddenSlides>0</HiddenSlides>
  <MMClips>0</MMClips>
  <ScaleCrop>false</ScaleCrop>
  <HeadingPairs>
    <vt:vector size="6" baseType="variant">
      <vt:variant>
        <vt:lpstr>Fonts Used</vt:lpstr>
      </vt:variant>
      <vt:variant>
        <vt:i4>4</vt:i4>
      </vt:variant>
      <vt:variant>
        <vt:lpstr>Theme</vt:lpstr>
      </vt:variant>
      <vt:variant>
        <vt:i4>3</vt:i4>
      </vt:variant>
      <vt:variant>
        <vt:lpstr>Slide Titles</vt:lpstr>
      </vt:variant>
      <vt:variant>
        <vt:i4>1</vt:i4>
      </vt:variant>
    </vt:vector>
  </HeadingPairs>
  <TitlesOfParts>
    <vt:vector size="8" baseType="lpstr">
      <vt:lpstr>Arial</vt:lpstr>
      <vt:lpstr>Calibri</vt:lpstr>
      <vt:lpstr>Courier New</vt:lpstr>
      <vt:lpstr>Wingdings</vt:lpstr>
      <vt:lpstr>1_Office Theme</vt:lpstr>
      <vt:lpstr>2_Custom Design</vt:lpstr>
      <vt:lpstr>3_Custom Design</vt:lpstr>
      <vt:lpstr>Ancillary Service (AS) Framework including ECRS to be implemented around mid 2023</vt:lpstr>
    </vt:vector>
  </TitlesOfParts>
  <Company>The Electric Reliability Council of Texas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Pysh, Danya</dc:creator>
  <cp:lastModifiedBy>Mago, Nitika</cp:lastModifiedBy>
  <cp:revision>88</cp:revision>
  <dcterms:created xsi:type="dcterms:W3CDTF">2018-07-05T19:49:43Z</dcterms:created>
  <dcterms:modified xsi:type="dcterms:W3CDTF">2022-09-12T21:18:35Z</dcterms:modified>
</cp:coreProperties>
</file>