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96" d="100"/>
          <a:sy n="96" d="100"/>
        </p:scale>
        <p:origin x="207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43,067,150 MWh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6,279,388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14.58%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295,241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333,523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Aug 10th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246,162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Aug 28th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2,374,549 MWh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5.51%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=246,162 MW*s on 08/28/2022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295,241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333,523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Aug 10th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246,162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Aug 28th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8/21/2022 due to a gen loss event (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8/21/2022 19:27:02)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172.21, which is good and CPS1 score for Aug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15.66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16.17Mhz on avg for August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August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 14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0A6AA-8216-4E12-AAFB-A91A8FD81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05815-26F1-4B9D-A788-218FA99D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1" y="9144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5B0F-4B16-4816-B64D-44EB89A2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91" y="9144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622C5-0E52-4A7D-B251-2D3FE767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77240"/>
            <a:ext cx="730194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August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170.85%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172.21%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15.66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43,067,150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6,279,388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14.58 %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2,374,549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5.51%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295,241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333,523</a:t>
            </a:r>
            <a:r>
              <a:rPr lang="en-US" sz="1600" dirty="0">
                <a:solidFill>
                  <a:schemeClr val="accent2"/>
                </a:solidFill>
              </a:rPr>
              <a:t> MW*s on Aug 11th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246,162</a:t>
            </a:r>
            <a:r>
              <a:rPr lang="en-US" sz="1600" dirty="0">
                <a:solidFill>
                  <a:schemeClr val="accent2"/>
                </a:solidFill>
              </a:rPr>
              <a:t> MW*s on Aug 28th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7BC6A-5289-44F9-8CCB-CBD1DBAD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2FF0D-7769-4F8E-88FC-78376D0A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55145-87FC-4868-A6E8-FF390B7EB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30715-CFE9-490E-83F2-79963073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30901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1D5B7-8341-4E17-8E5A-B6B1D696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50" y="914400"/>
            <a:ext cx="729169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8C6CA-491C-48A2-B28F-CC2A5C15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8" y="914400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4F83F-E276-481E-9DBC-BF811F44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64" y="914400"/>
            <a:ext cx="7307071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A14AE-850F-4D46-B62A-DB02E94D7594}"/>
              </a:ext>
            </a:extLst>
          </p:cNvPr>
          <p:cNvSpPr txBox="1"/>
          <p:nvPr/>
        </p:nvSpPr>
        <p:spPr>
          <a:xfrm>
            <a:off x="5105400" y="4876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Aug-22 CPS1 (%): 170.85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1 BAAL exceedance(s) in August.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2E81C-DCA2-4A00-96D3-3079A8FE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1" y="914400"/>
            <a:ext cx="7305817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645FB-BE3F-4E49-8E8D-028F2CE0CA41}"/>
              </a:ext>
            </a:extLst>
          </p:cNvPr>
          <p:cNvSpPr txBox="1"/>
          <p:nvPr/>
        </p:nvSpPr>
        <p:spPr>
          <a:xfrm>
            <a:off x="4610100" y="12192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Aug-22 CPS1 (%): 170.85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ABEBA-4F43-4920-95CD-4FD3113C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8" y="914400"/>
            <a:ext cx="7296823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AA46D-28F9-4DA3-9A9F-14CE6D3624F0}"/>
              </a:ext>
            </a:extLst>
          </p:cNvPr>
          <p:cNvSpPr txBox="1"/>
          <p:nvPr/>
        </p:nvSpPr>
        <p:spPr>
          <a:xfrm>
            <a:off x="39624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172.21%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567B1-53E7-4C83-8067-795D4F52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4" y="914400"/>
            <a:ext cx="729875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17947-67B2-4B8D-B1BF-B67BAE03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85718</TotalTime>
  <Words>572</Words>
  <Application>Microsoft Office PowerPoint</Application>
  <PresentationFormat>On-screen Show (4:3)</PresentationFormat>
  <Paragraphs>148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August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1282</cp:revision>
  <cp:lastPrinted>2016-01-21T20:53:15Z</cp:lastPrinted>
  <dcterms:created xsi:type="dcterms:W3CDTF">2016-01-21T15:20:31Z</dcterms:created>
  <dcterms:modified xsi:type="dcterms:W3CDTF">2022-09-13T18:35:07Z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