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00" r:id="rId8"/>
    <p:sldId id="303" r:id="rId9"/>
    <p:sldId id="304" r:id="rId10"/>
    <p:sldId id="305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67" autoAdjust="0"/>
    <p:restoredTop sz="69825" autoAdjust="0"/>
  </p:normalViewPr>
  <p:slideViewPr>
    <p:cSldViewPr showGuides="1">
      <p:cViewPr varScale="1">
        <p:scale>
          <a:sx n="91" d="100"/>
          <a:sy n="91" d="100"/>
        </p:scale>
        <p:origin x="1926" y="7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-36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combined cycle tripped offline while carrying approximately 505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59.986 Hz</a:t>
            </a:r>
          </a:p>
          <a:p>
            <a:r>
              <a:rPr lang="en-US" baseline="0" dirty="0"/>
              <a:t>Minimum Frequency: 59.914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5 minutes 42 seconds</a:t>
            </a:r>
          </a:p>
          <a:p>
            <a:r>
              <a:rPr lang="en-US" baseline="0" dirty="0"/>
              <a:t>RRS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242 MW of regulation up was deployed  during the event.</a:t>
            </a:r>
          </a:p>
          <a:p>
            <a:endParaRPr lang="en-US" baseline="0" dirty="0"/>
          </a:p>
          <a:p>
            <a:r>
              <a:rPr lang="en-US" baseline="0" dirty="0"/>
              <a:t>No Selection Reason : The delta frequency is too small (33 </a:t>
            </a:r>
            <a:r>
              <a:rPr lang="en-US" baseline="0" dirty="0" err="1"/>
              <a:t>mHz</a:t>
            </a:r>
            <a:r>
              <a:rPr lang="en-US" baseline="0" dirty="0"/>
              <a:t>) and MW loss is also smaller than what we typically look for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aseline="0" dirty="0"/>
              <a:t>The units tripped offline while carrying approximately 471 MW</a:t>
            </a:r>
          </a:p>
          <a:p>
            <a:endParaRPr lang="en-US" baseline="0" dirty="0"/>
          </a:p>
          <a:p>
            <a:r>
              <a:rPr lang="en-US" baseline="0" dirty="0"/>
              <a:t>Starting Frequency: 60.013 Hz</a:t>
            </a:r>
          </a:p>
          <a:p>
            <a:r>
              <a:rPr lang="en-US" baseline="0" dirty="0"/>
              <a:t>Minimum Frequency: 59.937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5 minutes 20 seconds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RRS Released: 0 MW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Auxiliary breaker trip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57 MW of regulation Up was deployed during the event.</a:t>
            </a:r>
          </a:p>
          <a:p>
            <a:endParaRPr lang="en-US" baseline="0" dirty="0"/>
          </a:p>
          <a:p>
            <a:r>
              <a:rPr lang="en-US" baseline="0" dirty="0"/>
              <a:t>No Selection Reason: The MW loss is smaller than what we typically look for (small event)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115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aseline="0" dirty="0"/>
              <a:t>The unit tripped offline while carrying approximately 640 MW</a:t>
            </a:r>
          </a:p>
          <a:p>
            <a:endParaRPr lang="en-US" baseline="0" dirty="0"/>
          </a:p>
          <a:p>
            <a:r>
              <a:rPr lang="en-US" baseline="0" dirty="0"/>
              <a:t>Starting Frequency: 60.013 Hz</a:t>
            </a:r>
          </a:p>
          <a:p>
            <a:r>
              <a:rPr lang="en-US" baseline="0" dirty="0"/>
              <a:t>Minimum Frequency: 59.921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8 minutes 49 seconds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RRS Released: 0 MW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lightning strike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48 MW of regulation Up was deployed and manual </a:t>
            </a:r>
            <a:r>
              <a:rPr lang="en-US" baseline="0"/>
              <a:t>offset of </a:t>
            </a:r>
            <a:r>
              <a:rPr lang="en-US" baseline="0" dirty="0"/>
              <a:t>150 MW was applied during the event</a:t>
            </a:r>
          </a:p>
          <a:p>
            <a:endParaRPr lang="en-US" baseline="0" dirty="0"/>
          </a:p>
          <a:p>
            <a:r>
              <a:rPr lang="en-US" baseline="0" dirty="0"/>
              <a:t>No Selection Reason: The delta frequency is too small (33 </a:t>
            </a:r>
            <a:r>
              <a:rPr lang="en-US" baseline="0" dirty="0" err="1"/>
              <a:t>mHz</a:t>
            </a:r>
            <a:r>
              <a:rPr lang="en-US" baseline="0" dirty="0"/>
              <a:t>)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178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aseline="0" dirty="0"/>
              <a:t>The unit tripped offline while carrying approximately 700 MW</a:t>
            </a:r>
          </a:p>
          <a:p>
            <a:endParaRPr lang="en-US" baseline="0" dirty="0"/>
          </a:p>
          <a:p>
            <a:r>
              <a:rPr lang="en-US" baseline="0" dirty="0"/>
              <a:t>Starting Frequency: 59.975 Hz</a:t>
            </a:r>
          </a:p>
          <a:p>
            <a:r>
              <a:rPr lang="en-US" baseline="0" dirty="0"/>
              <a:t>Minimum Frequency: 59.875 Hz</a:t>
            </a:r>
          </a:p>
          <a:p>
            <a:r>
              <a:rPr lang="en-US" baseline="0" dirty="0"/>
              <a:t>A-C Time : 6 seconds</a:t>
            </a:r>
          </a:p>
          <a:p>
            <a:r>
              <a:rPr lang="en-US" baseline="0" dirty="0"/>
              <a:t>Recovery Time(back to deadband): 4 minutes 49 seconds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RRS Released: 763 MW </a:t>
            </a:r>
          </a:p>
          <a:p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lightning strike</a:t>
            </a:r>
          </a:p>
          <a:p>
            <a:endParaRPr lang="en-US" baseline="0" dirty="0"/>
          </a:p>
          <a:p>
            <a:r>
              <a:rPr lang="en-US" baseline="0" dirty="0"/>
              <a:t>Contextual Information: A total of 225 MW of regulation Up was deployed and manual offset of 400 MW was applied during the event</a:t>
            </a:r>
          </a:p>
          <a:p>
            <a:endParaRPr lang="en-US" baseline="0" dirty="0"/>
          </a:p>
          <a:p>
            <a:r>
              <a:rPr lang="en-US" baseline="0" dirty="0"/>
              <a:t>No Selection Reason: The starting frequency is outside the low deadband.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167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August 2022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September 14th,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8/13/22 7:22:11(Non-FME)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C0DDE7-7AD8-4FB1-B965-1C145DDD68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19200"/>
            <a:ext cx="84582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8/17/22 22:02:15(Non-FME)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02C5067-4A50-460B-AC66-AC70FFD87F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1219200"/>
            <a:ext cx="8534400" cy="4171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04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8/17/22 23:10:32(Non-FME)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1D582EE-260B-438D-8116-A22C475635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19200"/>
            <a:ext cx="8610600" cy="426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87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8/21/22 19:27:02(Non-FME)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8C771A-05CF-434B-8E73-BE655EFA19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295400"/>
            <a:ext cx="8686800" cy="41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635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41036</TotalTime>
  <Words>389</Words>
  <Application>Microsoft Office PowerPoint</Application>
  <PresentationFormat>On-screen Show (4:3)</PresentationFormat>
  <Paragraphs>76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Trade Gothic Pro Light</vt:lpstr>
      <vt:lpstr>1_Custom Design</vt:lpstr>
      <vt:lpstr>Office Theme</vt:lpstr>
      <vt:lpstr>Custom Design</vt:lpstr>
      <vt:lpstr>PowerPoint Presentation</vt:lpstr>
      <vt:lpstr>8/13/22 7:22:11(Non-FME) </vt:lpstr>
      <vt:lpstr>8/17/22 22:02:15(Non-FME) </vt:lpstr>
      <vt:lpstr>8/17/22 23:10:32(Non-FME) </vt:lpstr>
      <vt:lpstr>8/21/22 19:27:02(Non-FME)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741</cp:revision>
  <cp:lastPrinted>2016-01-21T20:53:15Z</cp:lastPrinted>
  <dcterms:created xsi:type="dcterms:W3CDTF">2016-01-21T15:20:31Z</dcterms:created>
  <dcterms:modified xsi:type="dcterms:W3CDTF">2022-09-13T19:18:11Z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