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0" r:id="rId8"/>
    <p:sldId id="303" r:id="rId9"/>
    <p:sldId id="304" r:id="rId10"/>
    <p:sldId id="305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69825" autoAdjust="0"/>
  </p:normalViewPr>
  <p:slideViewPr>
    <p:cSldViewPr showGuides="1"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-36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combined cycle tripped offline while carrying approximately 505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59.986 Hz</a:t>
            </a:r>
          </a:p>
          <a:p>
            <a:r>
              <a:rPr lang="en-US" baseline="0" dirty="0"/>
              <a:t>Minimum Frequency: 59.914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5 minutes 42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242 MW of regulation up was deployed 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 : The delta frequency is too small (33 </a:t>
            </a:r>
            <a:r>
              <a:rPr lang="en-US" baseline="0" dirty="0" err="1"/>
              <a:t>mHz</a:t>
            </a:r>
            <a:r>
              <a:rPr lang="en-US" baseline="0" dirty="0"/>
              <a:t>) and MW loss is also smaller than what we typically look for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The units tripped offline while carrying approximately 471 MW</a:t>
            </a:r>
          </a:p>
          <a:p>
            <a:endParaRPr lang="en-US" baseline="0" dirty="0"/>
          </a:p>
          <a:p>
            <a:r>
              <a:rPr lang="en-US" baseline="0" dirty="0"/>
              <a:t>Starting Frequency: 60.013 Hz</a:t>
            </a:r>
          </a:p>
          <a:p>
            <a:r>
              <a:rPr lang="en-US" baseline="0" dirty="0"/>
              <a:t>Minimum Frequency: 59.937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5 minutes 20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RRS Released: 0 MW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Auxiliary breaker trip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57 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Reason: The MW loss is smaller than what we typically look for (small event)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The unit tripped offline while carrying approximately 640 MW</a:t>
            </a:r>
          </a:p>
          <a:p>
            <a:endParaRPr lang="en-US" baseline="0" dirty="0"/>
          </a:p>
          <a:p>
            <a:r>
              <a:rPr lang="en-US" baseline="0" dirty="0"/>
              <a:t>Starting Frequency: 60.013 Hz</a:t>
            </a:r>
          </a:p>
          <a:p>
            <a:r>
              <a:rPr lang="en-US" baseline="0" dirty="0"/>
              <a:t>Minimum Frequency: 59.921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8 minutes 49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RRS Released: 0 MW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lightning strike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48 MW of regulation Up was deployed and manual </a:t>
            </a:r>
            <a:r>
              <a:rPr lang="en-US" baseline="0"/>
              <a:t>offset of </a:t>
            </a:r>
            <a:r>
              <a:rPr lang="en-US" baseline="0" dirty="0"/>
              <a:t>150 MW was applied during the event</a:t>
            </a:r>
          </a:p>
          <a:p>
            <a:endParaRPr lang="en-US" baseline="0" dirty="0"/>
          </a:p>
          <a:p>
            <a:r>
              <a:rPr lang="en-US" baseline="0" dirty="0"/>
              <a:t>No Selection Reason: The delta frequency is too small (33 </a:t>
            </a:r>
            <a:r>
              <a:rPr lang="en-US" baseline="0" dirty="0" err="1"/>
              <a:t>mHz</a:t>
            </a:r>
            <a:r>
              <a:rPr lang="en-US" baseline="0" dirty="0"/>
              <a:t>)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78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The unit tripped offline while carrying approximately 700 MW</a:t>
            </a:r>
          </a:p>
          <a:p>
            <a:endParaRPr lang="en-US" baseline="0" dirty="0"/>
          </a:p>
          <a:p>
            <a:r>
              <a:rPr lang="en-US" baseline="0" dirty="0"/>
              <a:t>Starting Frequency: 59.975 Hz</a:t>
            </a:r>
          </a:p>
          <a:p>
            <a:r>
              <a:rPr lang="en-US" baseline="0" dirty="0"/>
              <a:t>Minimum Frequency: 59.875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4 minutes 49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RRS Released: 763 MW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lightning strike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225 MW of regulation Up was deployed and manual offset of 400 MW was applied during the event</a:t>
            </a:r>
          </a:p>
          <a:p>
            <a:endParaRPr lang="en-US" baseline="0" dirty="0"/>
          </a:p>
          <a:p>
            <a:r>
              <a:rPr lang="en-US" baseline="0" dirty="0"/>
              <a:t>No Selection Reason: The starting frequency is outside the low deadband.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6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August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September 14th,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8/13/22 7:22:11(Non-FME)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C0DDE7-7AD8-4FB1-B965-1C145DDD6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458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8/17/22 22:02:15(Non-FME)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C5067-4A50-460B-AC66-AC70FFD87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8534400" cy="417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8/17/22 23:10:32(Non-FME)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D582EE-260B-438D-8116-A22C47563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10600" cy="426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7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8/21/22 19:27:02(Non-FME)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8C771A-05CF-434B-8E73-BE655EFA1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8686800" cy="41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3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41036</TotalTime>
  <Words>389</Words>
  <Application>Microsoft Office PowerPoint</Application>
  <PresentationFormat>On-screen Show (4:3)</PresentationFormat>
  <Paragraphs>76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8/13/22 7:22:11(Non-FME) </vt:lpstr>
      <vt:lpstr>8/17/22 22:02:15(Non-FME) </vt:lpstr>
      <vt:lpstr>8/17/22 23:10:32(Non-FME) </vt:lpstr>
      <vt:lpstr>8/21/22 19:27:02(Non-FME)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741</cp:revision>
  <cp:lastPrinted>2016-01-21T20:53:15Z</cp:lastPrinted>
  <dcterms:created xsi:type="dcterms:W3CDTF">2016-01-21T15:20:31Z</dcterms:created>
  <dcterms:modified xsi:type="dcterms:W3CDTF">2022-09-13T19:18:11Z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