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97" r:id="rId2"/>
    <p:sldId id="305" r:id="rId3"/>
    <p:sldId id="304" r:id="rId4"/>
    <p:sldId id="27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4D4D4D"/>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7D2AB8-73E8-449B-8907-B41584B96590}" v="1" dt="2022-09-13T01:13:39.9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1607" autoAdjust="0"/>
  </p:normalViewPr>
  <p:slideViewPr>
    <p:cSldViewPr snapToGrid="0">
      <p:cViewPr varScale="1">
        <p:scale>
          <a:sx n="100" d="100"/>
          <a:sy n="100" d="100"/>
        </p:scale>
        <p:origin x="79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 Matevosyan" userId="35275da4e72cfe02" providerId="LiveId" clId="{9A7D2AB8-73E8-449B-8907-B41584B96590}"/>
    <pc:docChg chg="custSel modSld sldOrd">
      <pc:chgData name="Julia Matevosyan" userId="35275da4e72cfe02" providerId="LiveId" clId="{9A7D2AB8-73E8-449B-8907-B41584B96590}" dt="2022-09-13T02:03:05.050" v="546" actId="20577"/>
      <pc:docMkLst>
        <pc:docMk/>
      </pc:docMkLst>
      <pc:sldChg chg="modSp mod">
        <pc:chgData name="Julia Matevosyan" userId="35275da4e72cfe02" providerId="LiveId" clId="{9A7D2AB8-73E8-449B-8907-B41584B96590}" dt="2022-09-13T02:03:05.050" v="546" actId="20577"/>
        <pc:sldMkLst>
          <pc:docMk/>
          <pc:sldMk cId="3074679250" sldId="304"/>
        </pc:sldMkLst>
        <pc:spChg chg="mod">
          <ac:chgData name="Julia Matevosyan" userId="35275da4e72cfe02" providerId="LiveId" clId="{9A7D2AB8-73E8-449B-8907-B41584B96590}" dt="2022-09-13T02:03:05.050" v="546" actId="20577"/>
          <ac:spMkLst>
            <pc:docMk/>
            <pc:sldMk cId="3074679250" sldId="304"/>
            <ac:spMk id="3" creationId="{B26611C8-BF6E-DEF1-4629-9AFD8B4B26E0}"/>
          </ac:spMkLst>
        </pc:spChg>
      </pc:sldChg>
      <pc:sldChg chg="modSp mod ord">
        <pc:chgData name="Julia Matevosyan" userId="35275da4e72cfe02" providerId="LiveId" clId="{9A7D2AB8-73E8-449B-8907-B41584B96590}" dt="2022-09-13T01:16:22.356" v="450" actId="20577"/>
        <pc:sldMkLst>
          <pc:docMk/>
          <pc:sldMk cId="2009016774" sldId="305"/>
        </pc:sldMkLst>
        <pc:spChg chg="mod">
          <ac:chgData name="Julia Matevosyan" userId="35275da4e72cfe02" providerId="LiveId" clId="{9A7D2AB8-73E8-449B-8907-B41584B96590}" dt="2022-09-13T01:16:22.356" v="450" actId="20577"/>
          <ac:spMkLst>
            <pc:docMk/>
            <pc:sldMk cId="2009016774" sldId="305"/>
            <ac:spMk id="3" creationId="{43F059F9-E142-E43A-1490-61C19474B6D9}"/>
          </ac:spMkLst>
        </pc:spChg>
      </pc:sldChg>
    </pc:docChg>
  </pc:docChgLst>
  <pc:docChgLst>
    <pc:chgData name="Julia Matevosyan" userId="35275da4e72cfe02" providerId="LiveId" clId="{9920D033-8D21-4358-BCCD-ECDA35866CF5}"/>
    <pc:docChg chg="custSel addSld delSld modSld sldOrd">
      <pc:chgData name="Julia Matevosyan" userId="35275da4e72cfe02" providerId="LiveId" clId="{9920D033-8D21-4358-BCCD-ECDA35866CF5}" dt="2022-09-11T17:01:50.613" v="1862" actId="20577"/>
      <pc:docMkLst>
        <pc:docMk/>
      </pc:docMkLst>
      <pc:sldChg chg="del">
        <pc:chgData name="Julia Matevosyan" userId="35275da4e72cfe02" providerId="LiveId" clId="{9920D033-8D21-4358-BCCD-ECDA35866CF5}" dt="2022-09-11T17:01:30.160" v="1809" actId="47"/>
        <pc:sldMkLst>
          <pc:docMk/>
          <pc:sldMk cId="517794091" sldId="259"/>
        </pc:sldMkLst>
      </pc:sldChg>
      <pc:sldChg chg="del">
        <pc:chgData name="Julia Matevosyan" userId="35275da4e72cfe02" providerId="LiveId" clId="{9920D033-8D21-4358-BCCD-ECDA35866CF5}" dt="2022-09-11T17:01:30.160" v="1809" actId="47"/>
        <pc:sldMkLst>
          <pc:docMk/>
          <pc:sldMk cId="178962529" sldId="262"/>
        </pc:sldMkLst>
      </pc:sldChg>
      <pc:sldChg chg="del">
        <pc:chgData name="Julia Matevosyan" userId="35275da4e72cfe02" providerId="LiveId" clId="{9920D033-8D21-4358-BCCD-ECDA35866CF5}" dt="2022-09-11T17:01:30.160" v="1809" actId="47"/>
        <pc:sldMkLst>
          <pc:docMk/>
          <pc:sldMk cId="1362084434" sldId="263"/>
        </pc:sldMkLst>
      </pc:sldChg>
      <pc:sldChg chg="del">
        <pc:chgData name="Julia Matevosyan" userId="35275da4e72cfe02" providerId="LiveId" clId="{9920D033-8D21-4358-BCCD-ECDA35866CF5}" dt="2022-09-11T17:01:30.160" v="1809" actId="47"/>
        <pc:sldMkLst>
          <pc:docMk/>
          <pc:sldMk cId="3556453058" sldId="264"/>
        </pc:sldMkLst>
      </pc:sldChg>
      <pc:sldChg chg="del">
        <pc:chgData name="Julia Matevosyan" userId="35275da4e72cfe02" providerId="LiveId" clId="{9920D033-8D21-4358-BCCD-ECDA35866CF5}" dt="2022-09-11T17:01:30.160" v="1809" actId="47"/>
        <pc:sldMkLst>
          <pc:docMk/>
          <pc:sldMk cId="1929129535" sldId="278"/>
        </pc:sldMkLst>
      </pc:sldChg>
      <pc:sldChg chg="del">
        <pc:chgData name="Julia Matevosyan" userId="35275da4e72cfe02" providerId="LiveId" clId="{9920D033-8D21-4358-BCCD-ECDA35866CF5}" dt="2022-09-11T17:01:30.160" v="1809" actId="47"/>
        <pc:sldMkLst>
          <pc:docMk/>
          <pc:sldMk cId="4055785424" sldId="293"/>
        </pc:sldMkLst>
      </pc:sldChg>
      <pc:sldChg chg="del">
        <pc:chgData name="Julia Matevosyan" userId="35275da4e72cfe02" providerId="LiveId" clId="{9920D033-8D21-4358-BCCD-ECDA35866CF5}" dt="2022-09-11T17:01:30.160" v="1809" actId="47"/>
        <pc:sldMkLst>
          <pc:docMk/>
          <pc:sldMk cId="3325491895" sldId="294"/>
        </pc:sldMkLst>
      </pc:sldChg>
      <pc:sldChg chg="del">
        <pc:chgData name="Julia Matevosyan" userId="35275da4e72cfe02" providerId="LiveId" clId="{9920D033-8D21-4358-BCCD-ECDA35866CF5}" dt="2022-09-11T17:01:30.160" v="1809" actId="47"/>
        <pc:sldMkLst>
          <pc:docMk/>
          <pc:sldMk cId="3634903658" sldId="295"/>
        </pc:sldMkLst>
      </pc:sldChg>
      <pc:sldChg chg="del">
        <pc:chgData name="Julia Matevosyan" userId="35275da4e72cfe02" providerId="LiveId" clId="{9920D033-8D21-4358-BCCD-ECDA35866CF5}" dt="2022-09-11T17:01:30.160" v="1809" actId="47"/>
        <pc:sldMkLst>
          <pc:docMk/>
          <pc:sldMk cId="995459427" sldId="296"/>
        </pc:sldMkLst>
      </pc:sldChg>
      <pc:sldChg chg="modSp mod">
        <pc:chgData name="Julia Matevosyan" userId="35275da4e72cfe02" providerId="LiveId" clId="{9920D033-8D21-4358-BCCD-ECDA35866CF5}" dt="2022-09-11T16:42:19.432" v="3" actId="20577"/>
        <pc:sldMkLst>
          <pc:docMk/>
          <pc:sldMk cId="3496937350" sldId="297"/>
        </pc:sldMkLst>
        <pc:spChg chg="mod">
          <ac:chgData name="Julia Matevosyan" userId="35275da4e72cfe02" providerId="LiveId" clId="{9920D033-8D21-4358-BCCD-ECDA35866CF5}" dt="2022-09-11T16:42:19.432" v="3" actId="20577"/>
          <ac:spMkLst>
            <pc:docMk/>
            <pc:sldMk cId="3496937350" sldId="297"/>
            <ac:spMk id="4" creationId="{A84182AE-53B5-0026-6885-39BAE551F5FD}"/>
          </ac:spMkLst>
        </pc:spChg>
      </pc:sldChg>
      <pc:sldChg chg="del">
        <pc:chgData name="Julia Matevosyan" userId="35275da4e72cfe02" providerId="LiveId" clId="{9920D033-8D21-4358-BCCD-ECDA35866CF5}" dt="2022-09-11T17:01:30.160" v="1809" actId="47"/>
        <pc:sldMkLst>
          <pc:docMk/>
          <pc:sldMk cId="3412346383" sldId="298"/>
        </pc:sldMkLst>
      </pc:sldChg>
      <pc:sldChg chg="del">
        <pc:chgData name="Julia Matevosyan" userId="35275da4e72cfe02" providerId="LiveId" clId="{9920D033-8D21-4358-BCCD-ECDA35866CF5}" dt="2022-09-11T17:01:30.160" v="1809" actId="47"/>
        <pc:sldMkLst>
          <pc:docMk/>
          <pc:sldMk cId="1698990941" sldId="300"/>
        </pc:sldMkLst>
      </pc:sldChg>
      <pc:sldChg chg="del">
        <pc:chgData name="Julia Matevosyan" userId="35275da4e72cfe02" providerId="LiveId" clId="{9920D033-8D21-4358-BCCD-ECDA35866CF5}" dt="2022-09-11T17:01:30.160" v="1809" actId="47"/>
        <pc:sldMkLst>
          <pc:docMk/>
          <pc:sldMk cId="1402257220" sldId="301"/>
        </pc:sldMkLst>
      </pc:sldChg>
      <pc:sldChg chg="del">
        <pc:chgData name="Julia Matevosyan" userId="35275da4e72cfe02" providerId="LiveId" clId="{9920D033-8D21-4358-BCCD-ECDA35866CF5}" dt="2022-09-11T17:01:30.160" v="1809" actId="47"/>
        <pc:sldMkLst>
          <pc:docMk/>
          <pc:sldMk cId="242637142" sldId="302"/>
        </pc:sldMkLst>
      </pc:sldChg>
      <pc:sldChg chg="del">
        <pc:chgData name="Julia Matevosyan" userId="35275da4e72cfe02" providerId="LiveId" clId="{9920D033-8D21-4358-BCCD-ECDA35866CF5}" dt="2022-09-11T17:01:30.160" v="1809" actId="47"/>
        <pc:sldMkLst>
          <pc:docMk/>
          <pc:sldMk cId="3259715976" sldId="303"/>
        </pc:sldMkLst>
      </pc:sldChg>
      <pc:sldChg chg="modSp new mod ord">
        <pc:chgData name="Julia Matevosyan" userId="35275da4e72cfe02" providerId="LiveId" clId="{9920D033-8D21-4358-BCCD-ECDA35866CF5}" dt="2022-09-11T17:01:12.716" v="1807" actId="20577"/>
        <pc:sldMkLst>
          <pc:docMk/>
          <pc:sldMk cId="3074679250" sldId="304"/>
        </pc:sldMkLst>
        <pc:spChg chg="mod">
          <ac:chgData name="Julia Matevosyan" userId="35275da4e72cfe02" providerId="LiveId" clId="{9920D033-8D21-4358-BCCD-ECDA35866CF5}" dt="2022-09-11T16:42:54.781" v="12" actId="20577"/>
          <ac:spMkLst>
            <pc:docMk/>
            <pc:sldMk cId="3074679250" sldId="304"/>
            <ac:spMk id="2" creationId="{31A9D5BF-3DC0-8CFB-DFDB-218C8DE72FF3}"/>
          </ac:spMkLst>
        </pc:spChg>
        <pc:spChg chg="mod">
          <ac:chgData name="Julia Matevosyan" userId="35275da4e72cfe02" providerId="LiveId" clId="{9920D033-8D21-4358-BCCD-ECDA35866CF5}" dt="2022-09-11T17:01:12.716" v="1807" actId="20577"/>
          <ac:spMkLst>
            <pc:docMk/>
            <pc:sldMk cId="3074679250" sldId="304"/>
            <ac:spMk id="3" creationId="{B26611C8-BF6E-DEF1-4629-9AFD8B4B26E0}"/>
          </ac:spMkLst>
        </pc:spChg>
      </pc:sldChg>
      <pc:sldChg chg="modSp new mod">
        <pc:chgData name="Julia Matevosyan" userId="35275da4e72cfe02" providerId="LiveId" clId="{9920D033-8D21-4358-BCCD-ECDA35866CF5}" dt="2022-09-11T17:01:50.613" v="1862" actId="20577"/>
        <pc:sldMkLst>
          <pc:docMk/>
          <pc:sldMk cId="2009016774" sldId="305"/>
        </pc:sldMkLst>
        <pc:spChg chg="mod">
          <ac:chgData name="Julia Matevosyan" userId="35275da4e72cfe02" providerId="LiveId" clId="{9920D033-8D21-4358-BCCD-ECDA35866CF5}" dt="2022-09-11T17:01:35.816" v="1818" actId="20577"/>
          <ac:spMkLst>
            <pc:docMk/>
            <pc:sldMk cId="2009016774" sldId="305"/>
            <ac:spMk id="2" creationId="{29C6DEDD-422D-191A-375D-18364DB080E2}"/>
          </ac:spMkLst>
        </pc:spChg>
        <pc:spChg chg="mod">
          <ac:chgData name="Julia Matevosyan" userId="35275da4e72cfe02" providerId="LiveId" clId="{9920D033-8D21-4358-BCCD-ECDA35866CF5}" dt="2022-09-11T17:01:50.613" v="1862" actId="20577"/>
          <ac:spMkLst>
            <pc:docMk/>
            <pc:sldMk cId="2009016774" sldId="305"/>
            <ac:spMk id="3" creationId="{43F059F9-E142-E43A-1490-61C19474B6D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A6C306-CFF3-4930-8935-7A4640BE90BE}" type="datetimeFigureOut">
              <a:rPr lang="en-US" smtClean="0"/>
              <a:t>9/12/2022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04154B-DEBB-474B-A81B-DB9B786D79CB}" type="slidenum">
              <a:rPr lang="en-US" smtClean="0"/>
              <a:t>‹#›</a:t>
            </a:fld>
            <a:endParaRPr lang="en-US"/>
          </a:p>
        </p:txBody>
      </p:sp>
    </p:spTree>
    <p:extLst>
      <p:ext uri="{BB962C8B-B14F-4D97-AF65-F5344CB8AC3E}">
        <p14:creationId xmlns:p14="http://schemas.microsoft.com/office/powerpoint/2010/main" val="1951422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04154B-DEBB-474B-A81B-DB9B786D79CB}" type="slidenum">
              <a:rPr lang="en-US" smtClean="0"/>
              <a:t>3</a:t>
            </a:fld>
            <a:endParaRPr lang="en-US"/>
          </a:p>
        </p:txBody>
      </p:sp>
    </p:spTree>
    <p:extLst>
      <p:ext uri="{BB962C8B-B14F-4D97-AF65-F5344CB8AC3E}">
        <p14:creationId xmlns:p14="http://schemas.microsoft.com/office/powerpoint/2010/main" val="42078838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olar 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B5C729-741E-6B44-A7AC-6AA7807CB86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87FA361-B9CF-AA44-9A7F-8877060D9205}"/>
              </a:ext>
            </a:extLst>
          </p:cNvPr>
          <p:cNvSpPr/>
          <p:nvPr userDrawn="1"/>
        </p:nvSpPr>
        <p:spPr>
          <a:xfrm>
            <a:off x="0" y="1627632"/>
            <a:ext cx="7059168" cy="2286000"/>
          </a:xfrm>
          <a:prstGeom prst="rect">
            <a:avLst/>
          </a:prstGeom>
          <a:solidFill>
            <a:srgbClr val="F15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0B0BD53B-63A9-494A-95A4-00F2B3AF84AB}"/>
              </a:ext>
            </a:extLst>
          </p:cNvPr>
          <p:cNvSpPr>
            <a:spLocks noGrp="1"/>
          </p:cNvSpPr>
          <p:nvPr>
            <p:ph type="title"/>
          </p:nvPr>
        </p:nvSpPr>
        <p:spPr>
          <a:xfrm>
            <a:off x="762000" y="1624307"/>
            <a:ext cx="5940552" cy="2289325"/>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pic>
        <p:nvPicPr>
          <p:cNvPr id="13" name="Picture 12">
            <a:extLst>
              <a:ext uri="{FF2B5EF4-FFF2-40B4-BE49-F238E27FC236}">
                <a16:creationId xmlns:a16="http://schemas.microsoft.com/office/drawing/2014/main" id="{D03B6BA0-FD74-3B48-BAD0-3E4A9E15B1F0}"/>
              </a:ext>
            </a:extLst>
          </p:cNvPr>
          <p:cNvPicPr>
            <a:picLocks noChangeAspect="1"/>
          </p:cNvPicPr>
          <p:nvPr userDrawn="1"/>
        </p:nvPicPr>
        <p:blipFill>
          <a:blip r:embed="rId3"/>
          <a:stretch>
            <a:fillRect/>
          </a:stretch>
        </p:blipFill>
        <p:spPr>
          <a:xfrm>
            <a:off x="490728" y="4123944"/>
            <a:ext cx="1711757" cy="2139696"/>
          </a:xfrm>
          <a:prstGeom prst="rect">
            <a:avLst/>
          </a:prstGeom>
        </p:spPr>
      </p:pic>
      <p:sp>
        <p:nvSpPr>
          <p:cNvPr id="16" name="Text Placeholder 9">
            <a:extLst>
              <a:ext uri="{FF2B5EF4-FFF2-40B4-BE49-F238E27FC236}">
                <a16:creationId xmlns:a16="http://schemas.microsoft.com/office/drawing/2014/main" id="{0D59EA06-173C-1546-822A-7C670BC5D4DB}"/>
              </a:ext>
            </a:extLst>
          </p:cNvPr>
          <p:cNvSpPr>
            <a:spLocks noGrp="1"/>
          </p:cNvSpPr>
          <p:nvPr>
            <p:ph type="body" sz="quarter" idx="10" hasCustomPrompt="1"/>
          </p:nvPr>
        </p:nvSpPr>
        <p:spPr>
          <a:xfrm>
            <a:off x="2240406" y="4398328"/>
            <a:ext cx="3319145" cy="329120"/>
          </a:xfrm>
          <a:prstGeom prst="rect">
            <a:avLst/>
          </a:prstGeom>
        </p:spPr>
        <p:txBody>
          <a:bodyPr/>
          <a:lstStyle>
            <a:lvl1pPr marL="0" indent="0">
              <a:buNone/>
              <a:defRPr sz="2000" b="0" i="0">
                <a:latin typeface="Montserrat SemiBold"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a:t>
            </a:r>
          </a:p>
        </p:txBody>
      </p:sp>
      <p:sp>
        <p:nvSpPr>
          <p:cNvPr id="17" name="Text Placeholder 9">
            <a:extLst>
              <a:ext uri="{FF2B5EF4-FFF2-40B4-BE49-F238E27FC236}">
                <a16:creationId xmlns:a16="http://schemas.microsoft.com/office/drawing/2014/main" id="{6B2C24B5-2351-234E-8B14-24F097754E79}"/>
              </a:ext>
            </a:extLst>
          </p:cNvPr>
          <p:cNvSpPr>
            <a:spLocks noGrp="1"/>
          </p:cNvSpPr>
          <p:nvPr>
            <p:ph type="body" sz="quarter" idx="11" hasCustomPrompt="1"/>
          </p:nvPr>
        </p:nvSpPr>
        <p:spPr>
          <a:xfrm>
            <a:off x="2240406" y="5769864"/>
            <a:ext cx="3319145" cy="313880"/>
          </a:xfrm>
          <a:prstGeom prst="rect">
            <a:avLst/>
          </a:prstGeom>
        </p:spPr>
        <p:txBody>
          <a:bodyPr bIns="0" anchor="b"/>
          <a:lstStyle>
            <a:lvl1pPr marL="0" indent="0">
              <a:buNone/>
              <a:defRPr sz="1600" b="0" i="0">
                <a:latin typeface="Montserrat SemiBold"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DATE</a:t>
            </a:r>
          </a:p>
        </p:txBody>
      </p:sp>
      <p:sp>
        <p:nvSpPr>
          <p:cNvPr id="18" name="Text Placeholder 9">
            <a:extLst>
              <a:ext uri="{FF2B5EF4-FFF2-40B4-BE49-F238E27FC236}">
                <a16:creationId xmlns:a16="http://schemas.microsoft.com/office/drawing/2014/main" id="{F1B64898-8C6B-3D45-BAB4-948CF4362573}"/>
              </a:ext>
            </a:extLst>
          </p:cNvPr>
          <p:cNvSpPr>
            <a:spLocks noGrp="1"/>
          </p:cNvSpPr>
          <p:nvPr>
            <p:ph type="body" sz="quarter" idx="12" hasCustomPrompt="1"/>
          </p:nvPr>
        </p:nvSpPr>
        <p:spPr>
          <a:xfrm>
            <a:off x="2240406" y="4800600"/>
            <a:ext cx="3319145" cy="877824"/>
          </a:xfrm>
          <a:prstGeom prst="rect">
            <a:avLst/>
          </a:prstGeom>
        </p:spPr>
        <p:txBody>
          <a:bodyPr/>
          <a:lstStyle>
            <a:lvl1pPr marL="0" indent="0">
              <a:buNone/>
              <a:defRPr sz="1500" b="0" i="1">
                <a:latin typeface="Montserrat"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 title</a:t>
            </a:r>
          </a:p>
        </p:txBody>
      </p:sp>
      <p:sp>
        <p:nvSpPr>
          <p:cNvPr id="19" name="Rectangle 18">
            <a:extLst>
              <a:ext uri="{FF2B5EF4-FFF2-40B4-BE49-F238E27FC236}">
                <a16:creationId xmlns:a16="http://schemas.microsoft.com/office/drawing/2014/main" id="{B071445B-2387-3E4B-8C1C-E8291EC9C841}"/>
              </a:ext>
            </a:extLst>
          </p:cNvPr>
          <p:cNvSpPr/>
          <p:nvPr userDrawn="1"/>
        </p:nvSpPr>
        <p:spPr>
          <a:xfrm>
            <a:off x="10157021" y="6384051"/>
            <a:ext cx="1808508" cy="215444"/>
          </a:xfrm>
          <a:prstGeom prst="rect">
            <a:avLst/>
          </a:prstGeom>
        </p:spPr>
        <p:txBody>
          <a:bodyPr wrap="none">
            <a:spAutoFit/>
          </a:bodyPr>
          <a:lstStyle/>
          <a:p>
            <a:pPr algn="r"/>
            <a:r>
              <a:rPr lang="en-US" sz="800" b="0" dirty="0">
                <a:solidFill>
                  <a:schemeClr val="bg1"/>
                </a:solidFill>
                <a:effectLst/>
                <a:latin typeface="Montserrat" pitchFamily="2" charset="77"/>
              </a:rPr>
              <a:t>©2022 ESIG. All rights Reserved.</a:t>
            </a:r>
            <a:endParaRPr lang="en-US" sz="800" b="0" dirty="0">
              <a:solidFill>
                <a:schemeClr val="bg1"/>
              </a:solidFill>
              <a:effectLst/>
              <a:latin typeface="Montserrat SemiBold" pitchFamily="2" charset="77"/>
            </a:endParaRPr>
          </a:p>
        </p:txBody>
      </p:sp>
    </p:spTree>
    <p:extLst>
      <p:ext uri="{BB962C8B-B14F-4D97-AF65-F5344CB8AC3E}">
        <p14:creationId xmlns:p14="http://schemas.microsoft.com/office/powerpoint/2010/main" val="3851023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_Title, Content and Phot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DB68AD-5D1E-DB4B-91F2-5C15BA550E7B}"/>
              </a:ext>
            </a:extLst>
          </p:cNvPr>
          <p:cNvPicPr>
            <a:picLocks noChangeAspect="1"/>
          </p:cNvPicPr>
          <p:nvPr userDrawn="1"/>
        </p:nvPicPr>
        <p:blipFill rotWithShape="1">
          <a:blip r:embed="rId2"/>
          <a:srcRect t="375"/>
          <a:stretch/>
        </p:blipFill>
        <p:spPr>
          <a:xfrm>
            <a:off x="0" y="0"/>
            <a:ext cx="12207240" cy="2432304"/>
          </a:xfrm>
          <a:prstGeom prst="rect">
            <a:avLst/>
          </a:prstGeom>
        </p:spPr>
      </p:pic>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0"/>
            <a:ext cx="10018776" cy="2423159"/>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3730752"/>
            <a:ext cx="5730240" cy="2560320"/>
          </a:xfrm>
          <a:prstGeom prst="rect">
            <a:avLst/>
          </a:prstGeom>
        </p:spPr>
        <p:txBody>
          <a:bodyPr/>
          <a:lstStyle>
            <a:lvl1pPr marL="117475" indent="-117475">
              <a:buClr>
                <a:srgbClr val="F15934"/>
              </a:buClr>
              <a:buSzPct val="60000"/>
              <a:tabLst/>
              <a:defRPr sz="1800" b="0" i="0">
                <a:solidFill>
                  <a:schemeClr val="tx1">
                    <a:lumMod val="50000"/>
                    <a:lumOff val="50000"/>
                  </a:schemeClr>
                </a:solidFill>
                <a:latin typeface="Adobe Garamond Pro" panose="02020502060506020403" pitchFamily="18"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9626153A-BB35-364D-AAAE-F8CEF086FE95}"/>
              </a:ext>
            </a:extLst>
          </p:cNvPr>
          <p:cNvPicPr>
            <a:picLocks noChangeAspect="1"/>
          </p:cNvPicPr>
          <p:nvPr userDrawn="1"/>
        </p:nvPicPr>
        <p:blipFill>
          <a:blip r:embed="rId3"/>
          <a:stretch>
            <a:fillRect/>
          </a:stretch>
        </p:blipFill>
        <p:spPr>
          <a:xfrm>
            <a:off x="10942320" y="54864"/>
            <a:ext cx="1024129" cy="1280160"/>
          </a:xfrm>
          <a:prstGeom prst="rect">
            <a:avLst/>
          </a:prstGeom>
        </p:spPr>
      </p:pic>
      <p:sp>
        <p:nvSpPr>
          <p:cNvPr id="7" name="Rectangle 6">
            <a:extLst>
              <a:ext uri="{FF2B5EF4-FFF2-40B4-BE49-F238E27FC236}">
                <a16:creationId xmlns:a16="http://schemas.microsoft.com/office/drawing/2014/main" id="{ACD4AFB6-B24F-9443-9607-C1CDD2BE6741}"/>
              </a:ext>
            </a:extLst>
          </p:cNvPr>
          <p:cNvSpPr/>
          <p:nvPr userDrawn="1"/>
        </p:nvSpPr>
        <p:spPr>
          <a:xfrm>
            <a:off x="0" y="2423160"/>
            <a:ext cx="6876288" cy="10789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0" tIns="182880" rIns="182880" bIns="182880" rtlCol="0" anchor="t"/>
          <a:lstStyle/>
          <a:p>
            <a:pPr algn="l"/>
            <a:r>
              <a:rPr lang="en-US" b="0" i="0" dirty="0">
                <a:solidFill>
                  <a:schemeClr val="bg1">
                    <a:lumMod val="50000"/>
                  </a:schemeClr>
                </a:solidFill>
                <a:latin typeface="Adobe Garamond Pro" panose="02020502060506020403" pitchFamily="18" charset="77"/>
              </a:rPr>
              <a:t>Master text</a:t>
            </a:r>
          </a:p>
        </p:txBody>
      </p:sp>
      <p:sp>
        <p:nvSpPr>
          <p:cNvPr id="10" name="Picture Placeholder 9">
            <a:extLst>
              <a:ext uri="{FF2B5EF4-FFF2-40B4-BE49-F238E27FC236}">
                <a16:creationId xmlns:a16="http://schemas.microsoft.com/office/drawing/2014/main" id="{01045617-583E-0444-9005-59B1F39BF3AA}"/>
              </a:ext>
            </a:extLst>
          </p:cNvPr>
          <p:cNvSpPr>
            <a:spLocks noGrp="1"/>
          </p:cNvSpPr>
          <p:nvPr>
            <p:ph type="pic" sz="quarter" idx="11"/>
          </p:nvPr>
        </p:nvSpPr>
        <p:spPr>
          <a:xfrm>
            <a:off x="6884988" y="2422525"/>
            <a:ext cx="5307012" cy="4435475"/>
          </a:xfrm>
          <a:prstGeom prst="rect">
            <a:avLst/>
          </a:prstGeom>
        </p:spPr>
        <p:txBody>
          <a:bodyPr/>
          <a:lstStyle/>
          <a:p>
            <a:r>
              <a:rPr lang="en-US"/>
              <a:t>Click icon to add picture</a:t>
            </a:r>
          </a:p>
        </p:txBody>
      </p:sp>
      <p:sp>
        <p:nvSpPr>
          <p:cNvPr id="11" name="TextBox 10">
            <a:extLst>
              <a:ext uri="{FF2B5EF4-FFF2-40B4-BE49-F238E27FC236}">
                <a16:creationId xmlns:a16="http://schemas.microsoft.com/office/drawing/2014/main" id="{FFEDA725-0686-8D40-A57A-67430103B2F0}"/>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2" name="Rectangle 11">
            <a:extLst>
              <a:ext uri="{FF2B5EF4-FFF2-40B4-BE49-F238E27FC236}">
                <a16:creationId xmlns:a16="http://schemas.microsoft.com/office/drawing/2014/main" id="{19390071-B18E-E241-8082-DE4EF3E5EAE8}"/>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4217878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and Photo">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1855789"/>
            <a:ext cx="10631424" cy="4435283"/>
          </a:xfrm>
          <a:prstGeom prst="rect">
            <a:avLst/>
          </a:prstGeom>
        </p:spPr>
        <p:txBody>
          <a:bodyPr/>
          <a:lstStyle>
            <a:lvl1pPr marL="117475" indent="-117475">
              <a:buClr>
                <a:srgbClr val="F15934"/>
              </a:buClr>
              <a:buSzPct val="60000"/>
              <a:tabLst/>
              <a:defRPr sz="1800" b="0" i="0">
                <a:solidFill>
                  <a:schemeClr val="tx1">
                    <a:lumMod val="50000"/>
                    <a:lumOff val="50000"/>
                  </a:schemeClr>
                </a:solidFill>
                <a:latin typeface="Adobe Garamond Pro" panose="02020502060506020403" pitchFamily="18"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19557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Content and Photo">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1855789"/>
            <a:ext cx="4888992" cy="4435283"/>
          </a:xfrm>
          <a:prstGeom prst="rect">
            <a:avLst/>
          </a:prstGeom>
        </p:spPr>
        <p:txBody>
          <a:bodyPr/>
          <a:lstStyle>
            <a:lvl1pPr marL="117475" indent="-117475">
              <a:buClr>
                <a:srgbClr val="F15934"/>
              </a:buClr>
              <a:buSzPct val="60000"/>
              <a:tabLst/>
              <a:defRPr sz="1800" b="0" i="0">
                <a:solidFill>
                  <a:schemeClr val="tx1">
                    <a:lumMod val="50000"/>
                    <a:lumOff val="50000"/>
                  </a:schemeClr>
                </a:solidFill>
                <a:latin typeface="Adobe Garamond Pro" panose="02020502060506020403" pitchFamily="18"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8EA22DD1-E91F-FA42-8D04-222AB7E59CE7}"/>
              </a:ext>
            </a:extLst>
          </p:cNvPr>
          <p:cNvSpPr>
            <a:spLocks noGrp="1"/>
          </p:cNvSpPr>
          <p:nvPr>
            <p:ph type="pic" sz="quarter" idx="11"/>
          </p:nvPr>
        </p:nvSpPr>
        <p:spPr>
          <a:xfrm>
            <a:off x="6089904" y="1417321"/>
            <a:ext cx="6102096" cy="5440679"/>
          </a:xfrm>
          <a:prstGeom prst="rect">
            <a:avLst/>
          </a:prstGeom>
        </p:spPr>
        <p:txBody>
          <a:bodyPr/>
          <a:lstStyle/>
          <a:p>
            <a:r>
              <a:rPr lang="en-US"/>
              <a:t>Click icon to add picture</a:t>
            </a:r>
          </a:p>
        </p:txBody>
      </p:sp>
    </p:spTree>
    <p:extLst>
      <p:ext uri="{BB962C8B-B14F-4D97-AF65-F5344CB8AC3E}">
        <p14:creationId xmlns:p14="http://schemas.microsoft.com/office/powerpoint/2010/main" val="814716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Content and Photo">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286858F-0CBF-E048-80B1-FEEF590CB624}"/>
              </a:ext>
            </a:extLst>
          </p:cNvPr>
          <p:cNvSpPr/>
          <p:nvPr userDrawn="1"/>
        </p:nvSpPr>
        <p:spPr>
          <a:xfrm>
            <a:off x="6111240" y="1426464"/>
            <a:ext cx="6080760" cy="5431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1855789"/>
            <a:ext cx="4888992" cy="4435283"/>
          </a:xfrm>
          <a:prstGeom prst="rect">
            <a:avLst/>
          </a:prstGeom>
        </p:spPr>
        <p:txBody>
          <a:bodyPr/>
          <a:lstStyle>
            <a:lvl1pPr marL="117475" indent="-117475">
              <a:buClr>
                <a:srgbClr val="F15934"/>
              </a:buClr>
              <a:buSzPct val="60000"/>
              <a:tabLst/>
              <a:defRPr sz="1800" b="0" i="0">
                <a:solidFill>
                  <a:schemeClr val="tx1">
                    <a:lumMod val="50000"/>
                    <a:lumOff val="50000"/>
                  </a:schemeClr>
                </a:solidFill>
                <a:latin typeface="Adobe Garamond Pro" panose="02020502060506020403" pitchFamily="18"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8EA22DD1-E91F-FA42-8D04-222AB7E59CE7}"/>
              </a:ext>
            </a:extLst>
          </p:cNvPr>
          <p:cNvSpPr>
            <a:spLocks noGrp="1"/>
          </p:cNvSpPr>
          <p:nvPr>
            <p:ph type="pic" sz="quarter" idx="11"/>
          </p:nvPr>
        </p:nvSpPr>
        <p:spPr>
          <a:xfrm>
            <a:off x="6547104" y="1828800"/>
            <a:ext cx="5184648" cy="4160520"/>
          </a:xfrm>
          <a:prstGeom prst="rect">
            <a:avLst/>
          </a:prstGeom>
        </p:spPr>
        <p:txBody>
          <a:bodyPr/>
          <a:lstStyle/>
          <a:p>
            <a:r>
              <a:rPr lang="en-US"/>
              <a:t>Click icon to add picture</a:t>
            </a:r>
          </a:p>
        </p:txBody>
      </p:sp>
      <p:sp>
        <p:nvSpPr>
          <p:cNvPr id="7" name="TextBox 6">
            <a:extLst>
              <a:ext uri="{FF2B5EF4-FFF2-40B4-BE49-F238E27FC236}">
                <a16:creationId xmlns:a16="http://schemas.microsoft.com/office/drawing/2014/main" id="{9844447A-C159-AA4A-8782-432E5F41E967}"/>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8" name="Rectangle 7">
            <a:extLst>
              <a:ext uri="{FF2B5EF4-FFF2-40B4-BE49-F238E27FC236}">
                <a16:creationId xmlns:a16="http://schemas.microsoft.com/office/drawing/2014/main" id="{D1B85FA8-3964-F34E-AD25-B6B3AD70ACDB}"/>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1751103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8EEE03-E602-EF4B-86D5-0ACBA75E9B5F}"/>
              </a:ext>
            </a:extLst>
          </p:cNvPr>
          <p:cNvSpPr/>
          <p:nvPr userDrawn="1"/>
        </p:nvSpPr>
        <p:spPr>
          <a:xfrm>
            <a:off x="0" y="1426464"/>
            <a:ext cx="6080760" cy="5431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2F1A0E40-6F26-E840-873C-93B28B15FF1F}"/>
              </a:ext>
            </a:extLst>
          </p:cNvPr>
          <p:cNvSpPr>
            <a:spLocks noGrp="1"/>
          </p:cNvSpPr>
          <p:nvPr>
            <p:ph sz="quarter" idx="12"/>
          </p:nvPr>
        </p:nvSpPr>
        <p:spPr>
          <a:xfrm>
            <a:off x="762000" y="1855789"/>
            <a:ext cx="4861560" cy="4435283"/>
          </a:xfrm>
          <a:prstGeom prst="rect">
            <a:avLst/>
          </a:prstGeom>
        </p:spPr>
        <p:txBody>
          <a:bodyPr/>
          <a:lstStyle>
            <a:lvl1pPr marL="0" indent="0">
              <a:buClr>
                <a:srgbClr val="F15934"/>
              </a:buClr>
              <a:buSzPct val="60000"/>
              <a:buNone/>
              <a:tabLst/>
              <a:defRPr sz="1800" b="1" i="0">
                <a:solidFill>
                  <a:srgbClr val="F15934"/>
                </a:solidFill>
                <a:latin typeface="Montserrat SemiBold" pitchFamily="2"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BBB4E26C-3274-6B44-BC40-045BE94ED8F3}"/>
              </a:ext>
            </a:extLst>
          </p:cNvPr>
          <p:cNvSpPr>
            <a:spLocks noGrp="1"/>
          </p:cNvSpPr>
          <p:nvPr>
            <p:ph sz="quarter" idx="13"/>
          </p:nvPr>
        </p:nvSpPr>
        <p:spPr>
          <a:xfrm>
            <a:off x="6477000" y="1855789"/>
            <a:ext cx="4861560" cy="4435283"/>
          </a:xfrm>
          <a:prstGeom prst="rect">
            <a:avLst/>
          </a:prstGeom>
        </p:spPr>
        <p:txBody>
          <a:bodyPr/>
          <a:lstStyle>
            <a:lvl1pPr marL="0" indent="0">
              <a:buClr>
                <a:srgbClr val="F15934"/>
              </a:buClr>
              <a:buSzPct val="60000"/>
              <a:buNone/>
              <a:tabLst/>
              <a:defRPr sz="1800" b="1" i="0">
                <a:solidFill>
                  <a:srgbClr val="F15934"/>
                </a:solidFill>
                <a:latin typeface="Montserrat SemiBold" pitchFamily="2"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72351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AAC3D4-C28D-E042-887C-2CEBC9BD7C5D}"/>
              </a:ext>
            </a:extLst>
          </p:cNvPr>
          <p:cNvSpPr/>
          <p:nvPr userDrawn="1"/>
        </p:nvSpPr>
        <p:spPr>
          <a:xfrm>
            <a:off x="4151376" y="1426464"/>
            <a:ext cx="3931920" cy="5431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8E3667D3-938E-2B4A-81B9-3C6F05497602}"/>
              </a:ext>
            </a:extLst>
          </p:cNvPr>
          <p:cNvSpPr>
            <a:spLocks noGrp="1"/>
          </p:cNvSpPr>
          <p:nvPr>
            <p:ph sz="quarter" idx="12"/>
          </p:nvPr>
        </p:nvSpPr>
        <p:spPr>
          <a:xfrm>
            <a:off x="762000" y="1855789"/>
            <a:ext cx="3110591" cy="4435283"/>
          </a:xfrm>
          <a:prstGeom prst="rect">
            <a:avLst/>
          </a:prstGeom>
        </p:spPr>
        <p:txBody>
          <a:bodyPr/>
          <a:lstStyle>
            <a:lvl1pPr marL="0" indent="0">
              <a:buClr>
                <a:srgbClr val="F15934"/>
              </a:buClr>
              <a:buSzPct val="60000"/>
              <a:buNone/>
              <a:tabLst/>
              <a:defRPr sz="1800" b="1" i="0">
                <a:solidFill>
                  <a:srgbClr val="F15934"/>
                </a:solidFill>
                <a:latin typeface="Montserrat SemiBold" pitchFamily="2"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E2D8C58B-BEAE-6E4C-BA5B-5BBE275957B9}"/>
              </a:ext>
            </a:extLst>
          </p:cNvPr>
          <p:cNvSpPr>
            <a:spLocks noGrp="1"/>
          </p:cNvSpPr>
          <p:nvPr>
            <p:ph sz="quarter" idx="13"/>
          </p:nvPr>
        </p:nvSpPr>
        <p:spPr>
          <a:xfrm>
            <a:off x="4544568" y="1855789"/>
            <a:ext cx="3110591" cy="4435283"/>
          </a:xfrm>
          <a:prstGeom prst="rect">
            <a:avLst/>
          </a:prstGeom>
        </p:spPr>
        <p:txBody>
          <a:bodyPr/>
          <a:lstStyle>
            <a:lvl1pPr marL="0" indent="0">
              <a:buClr>
                <a:srgbClr val="F15934"/>
              </a:buClr>
              <a:buSzPct val="60000"/>
              <a:buNone/>
              <a:tabLst/>
              <a:defRPr sz="1800" b="1" i="0">
                <a:solidFill>
                  <a:srgbClr val="F15934"/>
                </a:solidFill>
                <a:latin typeface="Montserrat SemiBold" pitchFamily="2"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8E4576EE-45A6-FC4E-BADD-BAAC199F036E}"/>
              </a:ext>
            </a:extLst>
          </p:cNvPr>
          <p:cNvSpPr>
            <a:spLocks noGrp="1"/>
          </p:cNvSpPr>
          <p:nvPr>
            <p:ph sz="quarter" idx="14"/>
          </p:nvPr>
        </p:nvSpPr>
        <p:spPr>
          <a:xfrm>
            <a:off x="8409432" y="1855789"/>
            <a:ext cx="3110591" cy="4435283"/>
          </a:xfrm>
          <a:prstGeom prst="rect">
            <a:avLst/>
          </a:prstGeom>
        </p:spPr>
        <p:txBody>
          <a:bodyPr/>
          <a:lstStyle>
            <a:lvl1pPr marL="0" indent="0">
              <a:buClr>
                <a:srgbClr val="F15934"/>
              </a:buClr>
              <a:buSzPct val="60000"/>
              <a:buNone/>
              <a:tabLst/>
              <a:defRPr sz="1800" b="1" i="0">
                <a:solidFill>
                  <a:srgbClr val="F15934"/>
                </a:solidFill>
                <a:latin typeface="Montserrat SemiBold" pitchFamily="2"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45972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CC18CFF-3ACC-124D-A5D8-85C3268CCE61}"/>
              </a:ext>
            </a:extLst>
          </p:cNvPr>
          <p:cNvSpPr>
            <a:spLocks noGrp="1"/>
          </p:cNvSpPr>
          <p:nvPr>
            <p:ph type="pic" sz="quarter" idx="11"/>
          </p:nvPr>
        </p:nvSpPr>
        <p:spPr>
          <a:xfrm>
            <a:off x="6546850" y="0"/>
            <a:ext cx="5645150" cy="6858000"/>
          </a:xfrm>
          <a:prstGeom prst="rect">
            <a:avLst/>
          </a:prstGeom>
        </p:spPr>
        <p:txBody>
          <a:bodyPr/>
          <a:lstStyle/>
          <a:p>
            <a:r>
              <a:rPr lang="en-US"/>
              <a:t>Click icon to add picture</a:t>
            </a:r>
            <a:endParaRPr lang="en-US" dirty="0"/>
          </a:p>
        </p:txBody>
      </p:sp>
      <p:sp>
        <p:nvSpPr>
          <p:cNvPr id="3" name="TextBox 2">
            <a:extLst>
              <a:ext uri="{FF2B5EF4-FFF2-40B4-BE49-F238E27FC236}">
                <a16:creationId xmlns:a16="http://schemas.microsoft.com/office/drawing/2014/main" id="{D3201DCF-858F-4B4F-AEB0-9FE083ACDFE5}"/>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4" name="Content Placeholder 2">
            <a:extLst>
              <a:ext uri="{FF2B5EF4-FFF2-40B4-BE49-F238E27FC236}">
                <a16:creationId xmlns:a16="http://schemas.microsoft.com/office/drawing/2014/main" id="{AB526064-51DA-114D-B6D1-B01DD7DBDDC1}"/>
              </a:ext>
            </a:extLst>
          </p:cNvPr>
          <p:cNvSpPr>
            <a:spLocks noGrp="1"/>
          </p:cNvSpPr>
          <p:nvPr>
            <p:ph sz="quarter" idx="10"/>
          </p:nvPr>
        </p:nvSpPr>
        <p:spPr>
          <a:xfrm>
            <a:off x="762000" y="804673"/>
            <a:ext cx="5026152" cy="5321807"/>
          </a:xfrm>
          <a:prstGeom prst="rect">
            <a:avLst/>
          </a:prstGeom>
        </p:spPr>
        <p:txBody>
          <a:bodyPr/>
          <a:lstStyle>
            <a:lvl1pPr marL="117475" indent="-117475">
              <a:buClr>
                <a:srgbClr val="F15934"/>
              </a:buClr>
              <a:buSzPct val="60000"/>
              <a:tabLst/>
              <a:defRPr sz="1800" b="0" i="0">
                <a:solidFill>
                  <a:schemeClr val="tx1">
                    <a:lumMod val="50000"/>
                    <a:lumOff val="50000"/>
                  </a:schemeClr>
                </a:solidFill>
                <a:latin typeface="Adobe Garamond Pro" panose="02020502060506020403" pitchFamily="18"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6105BCA0-4929-8544-B288-C74A4899E1CD}"/>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1015190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Slide: Transmiss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9EC4189-A8B6-764E-9262-6C7626146AC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87FA361-B9CF-AA44-9A7F-8877060D9205}"/>
              </a:ext>
            </a:extLst>
          </p:cNvPr>
          <p:cNvSpPr/>
          <p:nvPr userDrawn="1"/>
        </p:nvSpPr>
        <p:spPr>
          <a:xfrm>
            <a:off x="0" y="1627632"/>
            <a:ext cx="7059168" cy="2286000"/>
          </a:xfrm>
          <a:prstGeom prst="rect">
            <a:avLst/>
          </a:prstGeom>
          <a:solidFill>
            <a:srgbClr val="F15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AF1AF86-4775-4B49-9184-091E9128735F}"/>
              </a:ext>
            </a:extLst>
          </p:cNvPr>
          <p:cNvPicPr>
            <a:picLocks noChangeAspect="1"/>
          </p:cNvPicPr>
          <p:nvPr userDrawn="1"/>
        </p:nvPicPr>
        <p:blipFill>
          <a:blip r:embed="rId3"/>
          <a:stretch>
            <a:fillRect/>
          </a:stretch>
        </p:blipFill>
        <p:spPr>
          <a:xfrm>
            <a:off x="490728" y="4123944"/>
            <a:ext cx="1711757" cy="2139696"/>
          </a:xfrm>
          <a:prstGeom prst="rect">
            <a:avLst/>
          </a:prstGeom>
        </p:spPr>
      </p:pic>
      <p:sp>
        <p:nvSpPr>
          <p:cNvPr id="11" name="Rectangle 10">
            <a:extLst>
              <a:ext uri="{FF2B5EF4-FFF2-40B4-BE49-F238E27FC236}">
                <a16:creationId xmlns:a16="http://schemas.microsoft.com/office/drawing/2014/main" id="{A7F1C996-3C78-604E-8E86-C9A00628EBA6}"/>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solidFill>
                <a:effectLst/>
                <a:latin typeface="Montserrat" pitchFamily="2" charset="77"/>
              </a:rPr>
              <a:t>©2022 ESIG. All rights Reserved.</a:t>
            </a:r>
            <a:endParaRPr lang="en-US" sz="800" b="0" dirty="0">
              <a:solidFill>
                <a:schemeClr val="bg1"/>
              </a:solidFill>
              <a:effectLst/>
              <a:latin typeface="Montserrat SemiBold" pitchFamily="2" charset="77"/>
            </a:endParaRPr>
          </a:p>
        </p:txBody>
      </p:sp>
      <p:sp>
        <p:nvSpPr>
          <p:cNvPr id="18" name="Title 1">
            <a:extLst>
              <a:ext uri="{FF2B5EF4-FFF2-40B4-BE49-F238E27FC236}">
                <a16:creationId xmlns:a16="http://schemas.microsoft.com/office/drawing/2014/main" id="{4C6CE9E7-0623-7A48-A087-A7EAFE348495}"/>
              </a:ext>
            </a:extLst>
          </p:cNvPr>
          <p:cNvSpPr>
            <a:spLocks noGrp="1"/>
          </p:cNvSpPr>
          <p:nvPr>
            <p:ph type="title"/>
          </p:nvPr>
        </p:nvSpPr>
        <p:spPr>
          <a:xfrm>
            <a:off x="762000" y="1624307"/>
            <a:ext cx="5940552" cy="2289325"/>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19" name="TextBox 18">
            <a:extLst>
              <a:ext uri="{FF2B5EF4-FFF2-40B4-BE49-F238E27FC236}">
                <a16:creationId xmlns:a16="http://schemas.microsoft.com/office/drawing/2014/main" id="{69207D67-D731-3B4C-8D2F-B105B9A913B7}"/>
              </a:ext>
            </a:extLst>
          </p:cNvPr>
          <p:cNvSpPr txBox="1"/>
          <p:nvPr userDrawn="1"/>
        </p:nvSpPr>
        <p:spPr>
          <a:xfrm>
            <a:off x="11274552" y="6099048"/>
            <a:ext cx="521208" cy="276999"/>
          </a:xfrm>
          <a:prstGeom prst="rect">
            <a:avLst/>
          </a:prstGeom>
          <a:noFill/>
        </p:spPr>
        <p:txBody>
          <a:bodyPr wrap="square" rtlCol="0">
            <a:spAutoFit/>
          </a:bodyPr>
          <a:lstStyle/>
          <a:p>
            <a:pPr algn="r"/>
            <a:fld id="{90F21B5F-06DF-1840-B2F7-3636C65A51F9}" type="slidenum">
              <a:rPr lang="en-US" sz="1200" b="0" i="0" smtClean="0">
                <a:solidFill>
                  <a:schemeClr val="bg1"/>
                </a:solidFill>
                <a:latin typeface="Montserrat Medium" pitchFamily="2" charset="77"/>
              </a:rPr>
              <a:pPr algn="r"/>
              <a:t>‹#›</a:t>
            </a:fld>
            <a:endParaRPr lang="en-US" sz="1200" b="0" i="0" dirty="0">
              <a:solidFill>
                <a:schemeClr val="bg1"/>
              </a:solidFill>
              <a:latin typeface="Montserrat Medium" pitchFamily="2" charset="77"/>
            </a:endParaRPr>
          </a:p>
        </p:txBody>
      </p:sp>
    </p:spTree>
    <p:extLst>
      <p:ext uri="{BB962C8B-B14F-4D97-AF65-F5344CB8AC3E}">
        <p14:creationId xmlns:p14="http://schemas.microsoft.com/office/powerpoint/2010/main" val="2502414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Section Slide: Solar, Wind, Hydr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84F66D-F4B7-6647-81B3-3BED9C610C4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87FA361-B9CF-AA44-9A7F-8877060D9205}"/>
              </a:ext>
            </a:extLst>
          </p:cNvPr>
          <p:cNvSpPr/>
          <p:nvPr userDrawn="1"/>
        </p:nvSpPr>
        <p:spPr>
          <a:xfrm>
            <a:off x="0" y="1627632"/>
            <a:ext cx="7059168" cy="2286000"/>
          </a:xfrm>
          <a:prstGeom prst="rect">
            <a:avLst/>
          </a:prstGeom>
          <a:solidFill>
            <a:srgbClr val="F15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AF1AF86-4775-4B49-9184-091E9128735F}"/>
              </a:ext>
            </a:extLst>
          </p:cNvPr>
          <p:cNvPicPr>
            <a:picLocks noChangeAspect="1"/>
          </p:cNvPicPr>
          <p:nvPr userDrawn="1"/>
        </p:nvPicPr>
        <p:blipFill>
          <a:blip r:embed="rId3"/>
          <a:stretch>
            <a:fillRect/>
          </a:stretch>
        </p:blipFill>
        <p:spPr>
          <a:xfrm>
            <a:off x="490728" y="4123944"/>
            <a:ext cx="1711757" cy="2139696"/>
          </a:xfrm>
          <a:prstGeom prst="rect">
            <a:avLst/>
          </a:prstGeom>
        </p:spPr>
      </p:pic>
      <p:sp>
        <p:nvSpPr>
          <p:cNvPr id="11" name="Rectangle 10">
            <a:extLst>
              <a:ext uri="{FF2B5EF4-FFF2-40B4-BE49-F238E27FC236}">
                <a16:creationId xmlns:a16="http://schemas.microsoft.com/office/drawing/2014/main" id="{A7F1C996-3C78-604E-8E86-C9A00628EBA6}"/>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solidFill>
                <a:effectLst/>
                <a:latin typeface="Montserrat" pitchFamily="2" charset="77"/>
              </a:rPr>
              <a:t>©2022 ESIG. All rights Reserved.</a:t>
            </a:r>
            <a:endParaRPr lang="en-US" sz="800" b="0" dirty="0">
              <a:solidFill>
                <a:schemeClr val="bg1"/>
              </a:solidFill>
              <a:effectLst/>
              <a:latin typeface="Montserrat SemiBold" pitchFamily="2" charset="77"/>
            </a:endParaRPr>
          </a:p>
        </p:txBody>
      </p:sp>
      <p:sp>
        <p:nvSpPr>
          <p:cNvPr id="18" name="Title 1">
            <a:extLst>
              <a:ext uri="{FF2B5EF4-FFF2-40B4-BE49-F238E27FC236}">
                <a16:creationId xmlns:a16="http://schemas.microsoft.com/office/drawing/2014/main" id="{4C6CE9E7-0623-7A48-A087-A7EAFE348495}"/>
              </a:ext>
            </a:extLst>
          </p:cNvPr>
          <p:cNvSpPr>
            <a:spLocks noGrp="1"/>
          </p:cNvSpPr>
          <p:nvPr>
            <p:ph type="title"/>
          </p:nvPr>
        </p:nvSpPr>
        <p:spPr>
          <a:xfrm>
            <a:off x="762000" y="1624307"/>
            <a:ext cx="5940552" cy="2289325"/>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9" name="TextBox 8">
            <a:extLst>
              <a:ext uri="{FF2B5EF4-FFF2-40B4-BE49-F238E27FC236}">
                <a16:creationId xmlns:a16="http://schemas.microsoft.com/office/drawing/2014/main" id="{F2B99031-DE0B-0444-B268-EE84F1F2F248}"/>
              </a:ext>
            </a:extLst>
          </p:cNvPr>
          <p:cNvSpPr txBox="1"/>
          <p:nvPr userDrawn="1"/>
        </p:nvSpPr>
        <p:spPr>
          <a:xfrm>
            <a:off x="11274552" y="6099048"/>
            <a:ext cx="521208" cy="276999"/>
          </a:xfrm>
          <a:prstGeom prst="rect">
            <a:avLst/>
          </a:prstGeom>
          <a:noFill/>
        </p:spPr>
        <p:txBody>
          <a:bodyPr wrap="square" rtlCol="0">
            <a:spAutoFit/>
          </a:bodyPr>
          <a:lstStyle/>
          <a:p>
            <a:pPr algn="r"/>
            <a:fld id="{90F21B5F-06DF-1840-B2F7-3636C65A51F9}" type="slidenum">
              <a:rPr lang="en-US" sz="1200" b="0" i="0" smtClean="0">
                <a:solidFill>
                  <a:schemeClr val="bg1"/>
                </a:solidFill>
                <a:latin typeface="Montserrat Medium" pitchFamily="2" charset="77"/>
              </a:rPr>
              <a:pPr algn="r"/>
              <a:t>‹#›</a:t>
            </a:fld>
            <a:endParaRPr lang="en-US" sz="1200" b="0" i="0" dirty="0">
              <a:solidFill>
                <a:schemeClr val="bg1"/>
              </a:solidFill>
              <a:latin typeface="Montserrat Medium" pitchFamily="2" charset="77"/>
            </a:endParaRPr>
          </a:p>
        </p:txBody>
      </p:sp>
    </p:spTree>
    <p:extLst>
      <p:ext uri="{BB962C8B-B14F-4D97-AF65-F5344CB8AC3E}">
        <p14:creationId xmlns:p14="http://schemas.microsoft.com/office/powerpoint/2010/main" val="21847106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Section Slide: Win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7AC249-3562-9C4F-97A1-32363089E1A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87FA361-B9CF-AA44-9A7F-8877060D9205}"/>
              </a:ext>
            </a:extLst>
          </p:cNvPr>
          <p:cNvSpPr/>
          <p:nvPr userDrawn="1"/>
        </p:nvSpPr>
        <p:spPr>
          <a:xfrm>
            <a:off x="0" y="1627632"/>
            <a:ext cx="7059168" cy="2286000"/>
          </a:xfrm>
          <a:prstGeom prst="rect">
            <a:avLst/>
          </a:prstGeom>
          <a:solidFill>
            <a:srgbClr val="F15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AF1AF86-4775-4B49-9184-091E9128735F}"/>
              </a:ext>
            </a:extLst>
          </p:cNvPr>
          <p:cNvPicPr>
            <a:picLocks noChangeAspect="1"/>
          </p:cNvPicPr>
          <p:nvPr userDrawn="1"/>
        </p:nvPicPr>
        <p:blipFill>
          <a:blip r:embed="rId3"/>
          <a:stretch>
            <a:fillRect/>
          </a:stretch>
        </p:blipFill>
        <p:spPr>
          <a:xfrm>
            <a:off x="490728" y="4123944"/>
            <a:ext cx="1711757" cy="2139696"/>
          </a:xfrm>
          <a:prstGeom prst="rect">
            <a:avLst/>
          </a:prstGeom>
        </p:spPr>
      </p:pic>
      <p:sp>
        <p:nvSpPr>
          <p:cNvPr id="11" name="Rectangle 10">
            <a:extLst>
              <a:ext uri="{FF2B5EF4-FFF2-40B4-BE49-F238E27FC236}">
                <a16:creationId xmlns:a16="http://schemas.microsoft.com/office/drawing/2014/main" id="{A7F1C996-3C78-604E-8E86-C9A00628EBA6}"/>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solidFill>
                <a:effectLst/>
                <a:latin typeface="Montserrat" pitchFamily="2" charset="77"/>
              </a:rPr>
              <a:t>©2022 ESIG. All rights Reserved.</a:t>
            </a:r>
            <a:endParaRPr lang="en-US" sz="800" b="0" dirty="0">
              <a:solidFill>
                <a:schemeClr val="bg1"/>
              </a:solidFill>
              <a:effectLst/>
              <a:latin typeface="Montserrat SemiBold" pitchFamily="2" charset="77"/>
            </a:endParaRPr>
          </a:p>
        </p:txBody>
      </p:sp>
      <p:sp>
        <p:nvSpPr>
          <p:cNvPr id="18" name="Title 1">
            <a:extLst>
              <a:ext uri="{FF2B5EF4-FFF2-40B4-BE49-F238E27FC236}">
                <a16:creationId xmlns:a16="http://schemas.microsoft.com/office/drawing/2014/main" id="{4C6CE9E7-0623-7A48-A087-A7EAFE348495}"/>
              </a:ext>
            </a:extLst>
          </p:cNvPr>
          <p:cNvSpPr>
            <a:spLocks noGrp="1"/>
          </p:cNvSpPr>
          <p:nvPr>
            <p:ph type="title"/>
          </p:nvPr>
        </p:nvSpPr>
        <p:spPr>
          <a:xfrm>
            <a:off x="762000" y="1624307"/>
            <a:ext cx="5940552" cy="2289325"/>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9" name="TextBox 8">
            <a:extLst>
              <a:ext uri="{FF2B5EF4-FFF2-40B4-BE49-F238E27FC236}">
                <a16:creationId xmlns:a16="http://schemas.microsoft.com/office/drawing/2014/main" id="{E4971496-21EE-2449-A97A-38916EFF48EB}"/>
              </a:ext>
            </a:extLst>
          </p:cNvPr>
          <p:cNvSpPr txBox="1"/>
          <p:nvPr userDrawn="1"/>
        </p:nvSpPr>
        <p:spPr>
          <a:xfrm>
            <a:off x="11274552" y="6099048"/>
            <a:ext cx="521208" cy="276999"/>
          </a:xfrm>
          <a:prstGeom prst="rect">
            <a:avLst/>
          </a:prstGeom>
          <a:noFill/>
        </p:spPr>
        <p:txBody>
          <a:bodyPr wrap="square" rtlCol="0">
            <a:spAutoFit/>
          </a:bodyPr>
          <a:lstStyle/>
          <a:p>
            <a:pPr algn="r"/>
            <a:fld id="{90F21B5F-06DF-1840-B2F7-3636C65A51F9}" type="slidenum">
              <a:rPr lang="en-US" sz="1200" b="0" i="0" smtClean="0">
                <a:solidFill>
                  <a:schemeClr val="bg1"/>
                </a:solidFill>
                <a:latin typeface="Montserrat Medium" pitchFamily="2" charset="77"/>
              </a:rPr>
              <a:pPr algn="r"/>
              <a:t>‹#›</a:t>
            </a:fld>
            <a:endParaRPr lang="en-US" sz="1200" b="0" i="0" dirty="0">
              <a:solidFill>
                <a:schemeClr val="bg1"/>
              </a:solidFill>
              <a:latin typeface="Montserrat Medium" pitchFamily="2" charset="77"/>
            </a:endParaRPr>
          </a:p>
        </p:txBody>
      </p:sp>
    </p:spTree>
    <p:extLst>
      <p:ext uri="{BB962C8B-B14F-4D97-AF65-F5344CB8AC3E}">
        <p14:creationId xmlns:p14="http://schemas.microsoft.com/office/powerpoint/2010/main" val="1783244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ransmission 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2EA1F4-4004-E94D-8C88-5E9B936714F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87FA361-B9CF-AA44-9A7F-8877060D9205}"/>
              </a:ext>
            </a:extLst>
          </p:cNvPr>
          <p:cNvSpPr/>
          <p:nvPr userDrawn="1"/>
        </p:nvSpPr>
        <p:spPr>
          <a:xfrm>
            <a:off x="0" y="1627632"/>
            <a:ext cx="7059168" cy="2286000"/>
          </a:xfrm>
          <a:prstGeom prst="rect">
            <a:avLst/>
          </a:prstGeom>
          <a:solidFill>
            <a:srgbClr val="F15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0B0BD53B-63A9-494A-95A4-00F2B3AF84AB}"/>
              </a:ext>
            </a:extLst>
          </p:cNvPr>
          <p:cNvSpPr>
            <a:spLocks noGrp="1"/>
          </p:cNvSpPr>
          <p:nvPr>
            <p:ph type="title"/>
          </p:nvPr>
        </p:nvSpPr>
        <p:spPr>
          <a:xfrm>
            <a:off x="762000" y="1624307"/>
            <a:ext cx="5940552" cy="2289325"/>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3AF1AF86-4775-4B49-9184-091E9128735F}"/>
              </a:ext>
            </a:extLst>
          </p:cNvPr>
          <p:cNvPicPr>
            <a:picLocks noChangeAspect="1"/>
          </p:cNvPicPr>
          <p:nvPr userDrawn="1"/>
        </p:nvPicPr>
        <p:blipFill>
          <a:blip r:embed="rId3"/>
          <a:stretch>
            <a:fillRect/>
          </a:stretch>
        </p:blipFill>
        <p:spPr>
          <a:xfrm>
            <a:off x="490728" y="4123944"/>
            <a:ext cx="1711757" cy="2139696"/>
          </a:xfrm>
          <a:prstGeom prst="rect">
            <a:avLst/>
          </a:prstGeom>
        </p:spPr>
      </p:pic>
      <p:sp>
        <p:nvSpPr>
          <p:cNvPr id="10" name="Text Placeholder 9">
            <a:extLst>
              <a:ext uri="{FF2B5EF4-FFF2-40B4-BE49-F238E27FC236}">
                <a16:creationId xmlns:a16="http://schemas.microsoft.com/office/drawing/2014/main" id="{0460FF1C-9402-E445-BD47-14385E4B9F4B}"/>
              </a:ext>
            </a:extLst>
          </p:cNvPr>
          <p:cNvSpPr>
            <a:spLocks noGrp="1"/>
          </p:cNvSpPr>
          <p:nvPr>
            <p:ph type="body" sz="quarter" idx="10" hasCustomPrompt="1"/>
          </p:nvPr>
        </p:nvSpPr>
        <p:spPr>
          <a:xfrm>
            <a:off x="2240406" y="4398328"/>
            <a:ext cx="3319145" cy="329120"/>
          </a:xfrm>
          <a:prstGeom prst="rect">
            <a:avLst/>
          </a:prstGeom>
        </p:spPr>
        <p:txBody>
          <a:bodyPr/>
          <a:lstStyle>
            <a:lvl1pPr marL="0" indent="0">
              <a:buNone/>
              <a:defRPr sz="2000" b="0" i="0">
                <a:latin typeface="Montserrat SemiBold"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a:t>
            </a:r>
          </a:p>
        </p:txBody>
      </p:sp>
      <p:sp>
        <p:nvSpPr>
          <p:cNvPr id="16" name="Text Placeholder 9">
            <a:extLst>
              <a:ext uri="{FF2B5EF4-FFF2-40B4-BE49-F238E27FC236}">
                <a16:creationId xmlns:a16="http://schemas.microsoft.com/office/drawing/2014/main" id="{9BD7D460-B1F8-C645-9A81-CE89457E5765}"/>
              </a:ext>
            </a:extLst>
          </p:cNvPr>
          <p:cNvSpPr>
            <a:spLocks noGrp="1"/>
          </p:cNvSpPr>
          <p:nvPr>
            <p:ph type="body" sz="quarter" idx="11" hasCustomPrompt="1"/>
          </p:nvPr>
        </p:nvSpPr>
        <p:spPr>
          <a:xfrm>
            <a:off x="2240406" y="5769864"/>
            <a:ext cx="3319145" cy="313880"/>
          </a:xfrm>
          <a:prstGeom prst="rect">
            <a:avLst/>
          </a:prstGeom>
        </p:spPr>
        <p:txBody>
          <a:bodyPr bIns="0" anchor="b"/>
          <a:lstStyle>
            <a:lvl1pPr marL="0" indent="0">
              <a:buNone/>
              <a:defRPr sz="1600" b="0" i="0">
                <a:latin typeface="Montserrat SemiBold"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DATE</a:t>
            </a:r>
          </a:p>
        </p:txBody>
      </p:sp>
      <p:sp>
        <p:nvSpPr>
          <p:cNvPr id="17" name="Text Placeholder 9">
            <a:extLst>
              <a:ext uri="{FF2B5EF4-FFF2-40B4-BE49-F238E27FC236}">
                <a16:creationId xmlns:a16="http://schemas.microsoft.com/office/drawing/2014/main" id="{DD562705-0365-624A-A976-0B0D5BCFC314}"/>
              </a:ext>
            </a:extLst>
          </p:cNvPr>
          <p:cNvSpPr>
            <a:spLocks noGrp="1"/>
          </p:cNvSpPr>
          <p:nvPr>
            <p:ph type="body" sz="quarter" idx="12" hasCustomPrompt="1"/>
          </p:nvPr>
        </p:nvSpPr>
        <p:spPr>
          <a:xfrm>
            <a:off x="2240406" y="4800600"/>
            <a:ext cx="3319145" cy="877824"/>
          </a:xfrm>
          <a:prstGeom prst="rect">
            <a:avLst/>
          </a:prstGeom>
        </p:spPr>
        <p:txBody>
          <a:bodyPr/>
          <a:lstStyle>
            <a:lvl1pPr marL="0" indent="0">
              <a:buNone/>
              <a:defRPr sz="1500" b="0" i="1">
                <a:latin typeface="Montserrat"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 title</a:t>
            </a:r>
          </a:p>
        </p:txBody>
      </p:sp>
      <p:sp>
        <p:nvSpPr>
          <p:cNvPr id="12" name="Rectangle 11">
            <a:extLst>
              <a:ext uri="{FF2B5EF4-FFF2-40B4-BE49-F238E27FC236}">
                <a16:creationId xmlns:a16="http://schemas.microsoft.com/office/drawing/2014/main" id="{46D72123-287B-4147-894B-02484980DCA5}"/>
              </a:ext>
            </a:extLst>
          </p:cNvPr>
          <p:cNvSpPr/>
          <p:nvPr userDrawn="1"/>
        </p:nvSpPr>
        <p:spPr>
          <a:xfrm>
            <a:off x="10157021" y="6384051"/>
            <a:ext cx="1808508" cy="215444"/>
          </a:xfrm>
          <a:prstGeom prst="rect">
            <a:avLst/>
          </a:prstGeom>
        </p:spPr>
        <p:txBody>
          <a:bodyPr wrap="none">
            <a:spAutoFit/>
          </a:bodyPr>
          <a:lstStyle/>
          <a:p>
            <a:pPr algn="r"/>
            <a:r>
              <a:rPr lang="en-US" sz="800" b="0" dirty="0">
                <a:solidFill>
                  <a:schemeClr val="bg1"/>
                </a:solidFill>
                <a:effectLst/>
                <a:latin typeface="Montserrat" pitchFamily="2" charset="77"/>
              </a:rPr>
              <a:t>©2022 ESIG. All rights Reserved.</a:t>
            </a:r>
            <a:endParaRPr lang="en-US" sz="800" b="0" dirty="0">
              <a:solidFill>
                <a:schemeClr val="bg1"/>
              </a:solidFill>
              <a:effectLst/>
              <a:latin typeface="Montserrat SemiBold" pitchFamily="2" charset="77"/>
            </a:endParaRPr>
          </a:p>
        </p:txBody>
      </p:sp>
    </p:spTree>
    <p:extLst>
      <p:ext uri="{BB962C8B-B14F-4D97-AF65-F5344CB8AC3E}">
        <p14:creationId xmlns:p14="http://schemas.microsoft.com/office/powerpoint/2010/main" val="924079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_Section Slide: Sola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F4B2ACC-6F4D-BB4E-BDEF-9027A561689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87FA361-B9CF-AA44-9A7F-8877060D9205}"/>
              </a:ext>
            </a:extLst>
          </p:cNvPr>
          <p:cNvSpPr/>
          <p:nvPr userDrawn="1"/>
        </p:nvSpPr>
        <p:spPr>
          <a:xfrm>
            <a:off x="0" y="1627632"/>
            <a:ext cx="7059168" cy="2286000"/>
          </a:xfrm>
          <a:prstGeom prst="rect">
            <a:avLst/>
          </a:prstGeom>
          <a:solidFill>
            <a:srgbClr val="F15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AF1AF86-4775-4B49-9184-091E9128735F}"/>
              </a:ext>
            </a:extLst>
          </p:cNvPr>
          <p:cNvPicPr>
            <a:picLocks noChangeAspect="1"/>
          </p:cNvPicPr>
          <p:nvPr userDrawn="1"/>
        </p:nvPicPr>
        <p:blipFill>
          <a:blip r:embed="rId3"/>
          <a:stretch>
            <a:fillRect/>
          </a:stretch>
        </p:blipFill>
        <p:spPr>
          <a:xfrm>
            <a:off x="490728" y="4123944"/>
            <a:ext cx="1711757" cy="2139696"/>
          </a:xfrm>
          <a:prstGeom prst="rect">
            <a:avLst/>
          </a:prstGeom>
        </p:spPr>
      </p:pic>
      <p:sp>
        <p:nvSpPr>
          <p:cNvPr id="11" name="Rectangle 10">
            <a:extLst>
              <a:ext uri="{FF2B5EF4-FFF2-40B4-BE49-F238E27FC236}">
                <a16:creationId xmlns:a16="http://schemas.microsoft.com/office/drawing/2014/main" id="{A7F1C996-3C78-604E-8E86-C9A00628EBA6}"/>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solidFill>
                <a:effectLst/>
                <a:latin typeface="Montserrat" pitchFamily="2" charset="77"/>
              </a:rPr>
              <a:t>©2022 ESIG. All rights Reserved.</a:t>
            </a:r>
            <a:endParaRPr lang="en-US" sz="800" b="0" dirty="0">
              <a:solidFill>
                <a:schemeClr val="bg1"/>
              </a:solidFill>
              <a:effectLst/>
              <a:latin typeface="Montserrat SemiBold" pitchFamily="2" charset="77"/>
            </a:endParaRPr>
          </a:p>
        </p:txBody>
      </p:sp>
      <p:sp>
        <p:nvSpPr>
          <p:cNvPr id="18" name="Title 1">
            <a:extLst>
              <a:ext uri="{FF2B5EF4-FFF2-40B4-BE49-F238E27FC236}">
                <a16:creationId xmlns:a16="http://schemas.microsoft.com/office/drawing/2014/main" id="{4C6CE9E7-0623-7A48-A087-A7EAFE348495}"/>
              </a:ext>
            </a:extLst>
          </p:cNvPr>
          <p:cNvSpPr>
            <a:spLocks noGrp="1"/>
          </p:cNvSpPr>
          <p:nvPr>
            <p:ph type="title"/>
          </p:nvPr>
        </p:nvSpPr>
        <p:spPr>
          <a:xfrm>
            <a:off x="762000" y="1624307"/>
            <a:ext cx="5940552" cy="2289325"/>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12" name="TextBox 11">
            <a:extLst>
              <a:ext uri="{FF2B5EF4-FFF2-40B4-BE49-F238E27FC236}">
                <a16:creationId xmlns:a16="http://schemas.microsoft.com/office/drawing/2014/main" id="{73B7F524-9FDB-8E4C-B3AB-1D000B078C31}"/>
              </a:ext>
            </a:extLst>
          </p:cNvPr>
          <p:cNvSpPr txBox="1"/>
          <p:nvPr userDrawn="1"/>
        </p:nvSpPr>
        <p:spPr>
          <a:xfrm>
            <a:off x="11274552" y="6099048"/>
            <a:ext cx="521208" cy="276999"/>
          </a:xfrm>
          <a:prstGeom prst="rect">
            <a:avLst/>
          </a:prstGeom>
          <a:noFill/>
        </p:spPr>
        <p:txBody>
          <a:bodyPr wrap="square" rtlCol="0">
            <a:spAutoFit/>
          </a:bodyPr>
          <a:lstStyle/>
          <a:p>
            <a:pPr algn="r"/>
            <a:fld id="{90F21B5F-06DF-1840-B2F7-3636C65A51F9}" type="slidenum">
              <a:rPr lang="en-US" sz="1200" b="0" i="0" smtClean="0">
                <a:solidFill>
                  <a:schemeClr val="bg1"/>
                </a:solidFill>
                <a:latin typeface="Montserrat Medium" pitchFamily="2" charset="77"/>
              </a:rPr>
              <a:pPr algn="r"/>
              <a:t>‹#›</a:t>
            </a:fld>
            <a:endParaRPr lang="en-US" sz="1200" b="0" i="0" dirty="0">
              <a:solidFill>
                <a:schemeClr val="bg1"/>
              </a:solidFill>
              <a:latin typeface="Montserrat Medium" pitchFamily="2" charset="77"/>
            </a:endParaRPr>
          </a:p>
        </p:txBody>
      </p:sp>
    </p:spTree>
    <p:extLst>
      <p:ext uri="{BB962C8B-B14F-4D97-AF65-F5344CB8AC3E}">
        <p14:creationId xmlns:p14="http://schemas.microsoft.com/office/powerpoint/2010/main" val="5363947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0E8738-52F8-3B4D-8F30-939ADE9ADA94}"/>
              </a:ext>
            </a:extLst>
          </p:cNvPr>
          <p:cNvPicPr>
            <a:picLocks noChangeAspect="1"/>
          </p:cNvPicPr>
          <p:nvPr userDrawn="1"/>
        </p:nvPicPr>
        <p:blipFill>
          <a:blip r:embed="rId2"/>
          <a:stretch>
            <a:fillRect/>
          </a:stretch>
        </p:blipFill>
        <p:spPr>
          <a:xfrm>
            <a:off x="0" y="0"/>
            <a:ext cx="5842000" cy="6858000"/>
          </a:xfrm>
          <a:prstGeom prst="rect">
            <a:avLst/>
          </a:prstGeom>
        </p:spPr>
      </p:pic>
      <p:pic>
        <p:nvPicPr>
          <p:cNvPr id="6" name="Picture 5">
            <a:extLst>
              <a:ext uri="{FF2B5EF4-FFF2-40B4-BE49-F238E27FC236}">
                <a16:creationId xmlns:a16="http://schemas.microsoft.com/office/drawing/2014/main" id="{3AF1AF86-4775-4B49-9184-091E9128735F}"/>
              </a:ext>
            </a:extLst>
          </p:cNvPr>
          <p:cNvPicPr>
            <a:picLocks noChangeAspect="1"/>
          </p:cNvPicPr>
          <p:nvPr userDrawn="1"/>
        </p:nvPicPr>
        <p:blipFill>
          <a:blip r:embed="rId3"/>
          <a:stretch>
            <a:fillRect/>
          </a:stretch>
        </p:blipFill>
        <p:spPr>
          <a:xfrm>
            <a:off x="490728" y="4123944"/>
            <a:ext cx="1711757" cy="2139696"/>
          </a:xfrm>
          <a:prstGeom prst="rect">
            <a:avLst/>
          </a:prstGeom>
        </p:spPr>
      </p:pic>
      <p:sp>
        <p:nvSpPr>
          <p:cNvPr id="11" name="Rectangle 10">
            <a:extLst>
              <a:ext uri="{FF2B5EF4-FFF2-40B4-BE49-F238E27FC236}">
                <a16:creationId xmlns:a16="http://schemas.microsoft.com/office/drawing/2014/main" id="{A7F1C996-3C78-604E-8E86-C9A00628EBA6}"/>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solidFill>
                <a:effectLst/>
                <a:latin typeface="Montserrat" pitchFamily="2" charset="77"/>
              </a:rPr>
              <a:t>©2022 ESIG. All rights Reserved.</a:t>
            </a:r>
            <a:endParaRPr lang="en-US" sz="800" b="0" dirty="0">
              <a:solidFill>
                <a:schemeClr val="bg1"/>
              </a:solidFill>
              <a:effectLst/>
              <a:latin typeface="Montserrat SemiBold" pitchFamily="2" charset="77"/>
            </a:endParaRPr>
          </a:p>
        </p:txBody>
      </p:sp>
      <p:sp>
        <p:nvSpPr>
          <p:cNvPr id="12" name="TextBox 11">
            <a:extLst>
              <a:ext uri="{FF2B5EF4-FFF2-40B4-BE49-F238E27FC236}">
                <a16:creationId xmlns:a16="http://schemas.microsoft.com/office/drawing/2014/main" id="{73B7F524-9FDB-8E4C-B3AB-1D000B078C31}"/>
              </a:ext>
            </a:extLst>
          </p:cNvPr>
          <p:cNvSpPr txBox="1"/>
          <p:nvPr userDrawn="1"/>
        </p:nvSpPr>
        <p:spPr>
          <a:xfrm>
            <a:off x="11274552" y="6099048"/>
            <a:ext cx="521208" cy="276999"/>
          </a:xfrm>
          <a:prstGeom prst="rect">
            <a:avLst/>
          </a:prstGeom>
          <a:noFill/>
        </p:spPr>
        <p:txBody>
          <a:bodyPr wrap="square" rtlCol="0">
            <a:spAutoFit/>
          </a:bodyPr>
          <a:lstStyle/>
          <a:p>
            <a:pPr algn="r"/>
            <a:fld id="{90F21B5F-06DF-1840-B2F7-3636C65A51F9}" type="slidenum">
              <a:rPr lang="en-US" sz="1200" b="0" i="0" smtClean="0">
                <a:solidFill>
                  <a:schemeClr val="bg1"/>
                </a:solidFill>
                <a:latin typeface="Montserrat Medium" pitchFamily="2" charset="77"/>
              </a:rPr>
              <a:pPr algn="r"/>
              <a:t>‹#›</a:t>
            </a:fld>
            <a:endParaRPr lang="en-US" sz="1200" b="0" i="0" dirty="0">
              <a:solidFill>
                <a:schemeClr val="bg1"/>
              </a:solidFill>
              <a:latin typeface="Montserrat Medium" pitchFamily="2" charset="77"/>
            </a:endParaRPr>
          </a:p>
        </p:txBody>
      </p:sp>
      <p:sp>
        <p:nvSpPr>
          <p:cNvPr id="9" name="TextBox 8">
            <a:extLst>
              <a:ext uri="{FF2B5EF4-FFF2-40B4-BE49-F238E27FC236}">
                <a16:creationId xmlns:a16="http://schemas.microsoft.com/office/drawing/2014/main" id="{47DA6BAB-A4FE-E945-99F3-FAA70212572B}"/>
              </a:ext>
            </a:extLst>
          </p:cNvPr>
          <p:cNvSpPr txBox="1"/>
          <p:nvPr userDrawn="1"/>
        </p:nvSpPr>
        <p:spPr>
          <a:xfrm>
            <a:off x="11463528" y="62605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0" name="Rectangle 9">
            <a:extLst>
              <a:ext uri="{FF2B5EF4-FFF2-40B4-BE49-F238E27FC236}">
                <a16:creationId xmlns:a16="http://schemas.microsoft.com/office/drawing/2014/main" id="{DF03549B-0803-754F-9635-CE3109E84F6E}"/>
              </a:ext>
            </a:extLst>
          </p:cNvPr>
          <p:cNvSpPr/>
          <p:nvPr userDrawn="1"/>
        </p:nvSpPr>
        <p:spPr>
          <a:xfrm>
            <a:off x="10309421" y="65273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
        <p:nvSpPr>
          <p:cNvPr id="13" name="Text Placeholder 9">
            <a:extLst>
              <a:ext uri="{FF2B5EF4-FFF2-40B4-BE49-F238E27FC236}">
                <a16:creationId xmlns:a16="http://schemas.microsoft.com/office/drawing/2014/main" id="{B518C828-5381-C946-9457-D9797D1A4D68}"/>
              </a:ext>
            </a:extLst>
          </p:cNvPr>
          <p:cNvSpPr>
            <a:spLocks noGrp="1"/>
          </p:cNvSpPr>
          <p:nvPr>
            <p:ph type="body" sz="quarter" idx="10" hasCustomPrompt="1"/>
          </p:nvPr>
        </p:nvSpPr>
        <p:spPr>
          <a:xfrm>
            <a:off x="6583806" y="4855528"/>
            <a:ext cx="3985582" cy="329120"/>
          </a:xfrm>
          <a:prstGeom prst="rect">
            <a:avLst/>
          </a:prstGeom>
        </p:spPr>
        <p:txBody>
          <a:bodyPr/>
          <a:lstStyle>
            <a:lvl1pPr marL="0" indent="0">
              <a:buNone/>
              <a:defRPr sz="2000" b="0" i="0">
                <a:solidFill>
                  <a:srgbClr val="4297CB"/>
                </a:solidFill>
                <a:latin typeface="Montserrat SemiBold"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a:t>
            </a:r>
          </a:p>
        </p:txBody>
      </p:sp>
      <p:sp>
        <p:nvSpPr>
          <p:cNvPr id="14" name="Text Placeholder 9">
            <a:extLst>
              <a:ext uri="{FF2B5EF4-FFF2-40B4-BE49-F238E27FC236}">
                <a16:creationId xmlns:a16="http://schemas.microsoft.com/office/drawing/2014/main" id="{4D026F84-2862-5545-9177-281BB9EEFA8C}"/>
              </a:ext>
            </a:extLst>
          </p:cNvPr>
          <p:cNvSpPr>
            <a:spLocks noGrp="1"/>
          </p:cNvSpPr>
          <p:nvPr>
            <p:ph type="body" sz="quarter" idx="12" hasCustomPrompt="1"/>
          </p:nvPr>
        </p:nvSpPr>
        <p:spPr>
          <a:xfrm>
            <a:off x="6583806" y="5365375"/>
            <a:ext cx="3985582" cy="662671"/>
          </a:xfrm>
          <a:prstGeom prst="rect">
            <a:avLst/>
          </a:prstGeom>
        </p:spPr>
        <p:txBody>
          <a:bodyPr anchor="b"/>
          <a:lstStyle>
            <a:lvl1pPr marL="0" indent="0">
              <a:buNone/>
              <a:defRPr sz="1500" b="0" i="1">
                <a:solidFill>
                  <a:schemeClr val="bg1">
                    <a:lumMod val="65000"/>
                  </a:schemeClr>
                </a:solidFill>
                <a:latin typeface="Montserrat"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Contact info</a:t>
            </a:r>
          </a:p>
        </p:txBody>
      </p:sp>
    </p:spTree>
    <p:extLst>
      <p:ext uri="{BB962C8B-B14F-4D97-AF65-F5344CB8AC3E}">
        <p14:creationId xmlns:p14="http://schemas.microsoft.com/office/powerpoint/2010/main" val="2959488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Wind 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4602AC-CA75-DE45-8E20-1F3E94FF432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87FA361-B9CF-AA44-9A7F-8877060D9205}"/>
              </a:ext>
            </a:extLst>
          </p:cNvPr>
          <p:cNvSpPr/>
          <p:nvPr userDrawn="1"/>
        </p:nvSpPr>
        <p:spPr>
          <a:xfrm>
            <a:off x="0" y="1627632"/>
            <a:ext cx="7059168" cy="2286000"/>
          </a:xfrm>
          <a:prstGeom prst="rect">
            <a:avLst/>
          </a:prstGeom>
          <a:solidFill>
            <a:srgbClr val="F15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0B0BD53B-63A9-494A-95A4-00F2B3AF84AB}"/>
              </a:ext>
            </a:extLst>
          </p:cNvPr>
          <p:cNvSpPr>
            <a:spLocks noGrp="1"/>
          </p:cNvSpPr>
          <p:nvPr>
            <p:ph type="title"/>
          </p:nvPr>
        </p:nvSpPr>
        <p:spPr>
          <a:xfrm>
            <a:off x="762000" y="1624307"/>
            <a:ext cx="5940552" cy="2289325"/>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3AF1AF86-4775-4B49-9184-091E9128735F}"/>
              </a:ext>
            </a:extLst>
          </p:cNvPr>
          <p:cNvPicPr>
            <a:picLocks noChangeAspect="1"/>
          </p:cNvPicPr>
          <p:nvPr userDrawn="1"/>
        </p:nvPicPr>
        <p:blipFill>
          <a:blip r:embed="rId3"/>
          <a:stretch>
            <a:fillRect/>
          </a:stretch>
        </p:blipFill>
        <p:spPr>
          <a:xfrm>
            <a:off x="490728" y="4123944"/>
            <a:ext cx="1711757" cy="2139696"/>
          </a:xfrm>
          <a:prstGeom prst="rect">
            <a:avLst/>
          </a:prstGeom>
        </p:spPr>
      </p:pic>
      <p:sp>
        <p:nvSpPr>
          <p:cNvPr id="10" name="Text Placeholder 9">
            <a:extLst>
              <a:ext uri="{FF2B5EF4-FFF2-40B4-BE49-F238E27FC236}">
                <a16:creationId xmlns:a16="http://schemas.microsoft.com/office/drawing/2014/main" id="{0460FF1C-9402-E445-BD47-14385E4B9F4B}"/>
              </a:ext>
            </a:extLst>
          </p:cNvPr>
          <p:cNvSpPr>
            <a:spLocks noGrp="1"/>
          </p:cNvSpPr>
          <p:nvPr>
            <p:ph type="body" sz="quarter" idx="10" hasCustomPrompt="1"/>
          </p:nvPr>
        </p:nvSpPr>
        <p:spPr>
          <a:xfrm>
            <a:off x="2240406" y="4398328"/>
            <a:ext cx="3319145" cy="329120"/>
          </a:xfrm>
          <a:prstGeom prst="rect">
            <a:avLst/>
          </a:prstGeom>
        </p:spPr>
        <p:txBody>
          <a:bodyPr/>
          <a:lstStyle>
            <a:lvl1pPr marL="0" indent="0">
              <a:buNone/>
              <a:defRPr sz="2000" b="0" i="0">
                <a:latin typeface="Montserrat SemiBold"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a:t>
            </a:r>
          </a:p>
        </p:txBody>
      </p:sp>
      <p:sp>
        <p:nvSpPr>
          <p:cNvPr id="16" name="Text Placeholder 9">
            <a:extLst>
              <a:ext uri="{FF2B5EF4-FFF2-40B4-BE49-F238E27FC236}">
                <a16:creationId xmlns:a16="http://schemas.microsoft.com/office/drawing/2014/main" id="{9BD7D460-B1F8-C645-9A81-CE89457E5765}"/>
              </a:ext>
            </a:extLst>
          </p:cNvPr>
          <p:cNvSpPr>
            <a:spLocks noGrp="1"/>
          </p:cNvSpPr>
          <p:nvPr>
            <p:ph type="body" sz="quarter" idx="11" hasCustomPrompt="1"/>
          </p:nvPr>
        </p:nvSpPr>
        <p:spPr>
          <a:xfrm>
            <a:off x="2240406" y="5769864"/>
            <a:ext cx="3319145" cy="313880"/>
          </a:xfrm>
          <a:prstGeom prst="rect">
            <a:avLst/>
          </a:prstGeom>
        </p:spPr>
        <p:txBody>
          <a:bodyPr bIns="0" anchor="b"/>
          <a:lstStyle>
            <a:lvl1pPr marL="0" indent="0">
              <a:buNone/>
              <a:defRPr sz="1600" b="0" i="0">
                <a:latin typeface="Montserrat SemiBold"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DATE</a:t>
            </a:r>
          </a:p>
        </p:txBody>
      </p:sp>
      <p:sp>
        <p:nvSpPr>
          <p:cNvPr id="17" name="Text Placeholder 9">
            <a:extLst>
              <a:ext uri="{FF2B5EF4-FFF2-40B4-BE49-F238E27FC236}">
                <a16:creationId xmlns:a16="http://schemas.microsoft.com/office/drawing/2014/main" id="{DD562705-0365-624A-A976-0B0D5BCFC314}"/>
              </a:ext>
            </a:extLst>
          </p:cNvPr>
          <p:cNvSpPr>
            <a:spLocks noGrp="1"/>
          </p:cNvSpPr>
          <p:nvPr>
            <p:ph type="body" sz="quarter" idx="12" hasCustomPrompt="1"/>
          </p:nvPr>
        </p:nvSpPr>
        <p:spPr>
          <a:xfrm>
            <a:off x="2240406" y="4800600"/>
            <a:ext cx="3319145" cy="877824"/>
          </a:xfrm>
          <a:prstGeom prst="rect">
            <a:avLst/>
          </a:prstGeom>
        </p:spPr>
        <p:txBody>
          <a:bodyPr/>
          <a:lstStyle>
            <a:lvl1pPr marL="0" indent="0">
              <a:buNone/>
              <a:defRPr sz="1500" b="0" i="1">
                <a:latin typeface="Montserrat"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 title</a:t>
            </a:r>
          </a:p>
        </p:txBody>
      </p:sp>
      <p:sp>
        <p:nvSpPr>
          <p:cNvPr id="12" name="Rectangle 11">
            <a:extLst>
              <a:ext uri="{FF2B5EF4-FFF2-40B4-BE49-F238E27FC236}">
                <a16:creationId xmlns:a16="http://schemas.microsoft.com/office/drawing/2014/main" id="{4F83B73E-491A-2041-818C-DFC411DBB8AF}"/>
              </a:ext>
            </a:extLst>
          </p:cNvPr>
          <p:cNvSpPr/>
          <p:nvPr userDrawn="1"/>
        </p:nvSpPr>
        <p:spPr>
          <a:xfrm>
            <a:off x="10157021" y="6384051"/>
            <a:ext cx="1808508" cy="215444"/>
          </a:xfrm>
          <a:prstGeom prst="rect">
            <a:avLst/>
          </a:prstGeom>
        </p:spPr>
        <p:txBody>
          <a:bodyPr wrap="none">
            <a:spAutoFit/>
          </a:bodyPr>
          <a:lstStyle/>
          <a:p>
            <a:pPr algn="r"/>
            <a:r>
              <a:rPr lang="en-US" sz="800" b="0" dirty="0">
                <a:solidFill>
                  <a:schemeClr val="bg1"/>
                </a:solidFill>
                <a:effectLst/>
                <a:latin typeface="Montserrat" pitchFamily="2" charset="77"/>
              </a:rPr>
              <a:t>©2022 ESIG. All rights Reserved.</a:t>
            </a:r>
            <a:endParaRPr lang="en-US" sz="800" b="0" dirty="0">
              <a:solidFill>
                <a:schemeClr val="bg1"/>
              </a:solidFill>
              <a:effectLst/>
              <a:latin typeface="Montserrat SemiBold" pitchFamily="2" charset="77"/>
            </a:endParaRPr>
          </a:p>
        </p:txBody>
      </p:sp>
    </p:spTree>
    <p:extLst>
      <p:ext uri="{BB962C8B-B14F-4D97-AF65-F5344CB8AC3E}">
        <p14:creationId xmlns:p14="http://schemas.microsoft.com/office/powerpoint/2010/main" val="3190928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Solar Wind Transmission 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EF037E-1515-D44E-A5DB-0BE68F0BA7E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87FA361-B9CF-AA44-9A7F-8877060D9205}"/>
              </a:ext>
            </a:extLst>
          </p:cNvPr>
          <p:cNvSpPr/>
          <p:nvPr userDrawn="1"/>
        </p:nvSpPr>
        <p:spPr>
          <a:xfrm>
            <a:off x="0" y="1627632"/>
            <a:ext cx="7059168" cy="2286000"/>
          </a:xfrm>
          <a:prstGeom prst="rect">
            <a:avLst/>
          </a:prstGeom>
          <a:solidFill>
            <a:srgbClr val="F15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0B0BD53B-63A9-494A-95A4-00F2B3AF84AB}"/>
              </a:ext>
            </a:extLst>
          </p:cNvPr>
          <p:cNvSpPr>
            <a:spLocks noGrp="1"/>
          </p:cNvSpPr>
          <p:nvPr>
            <p:ph type="title"/>
          </p:nvPr>
        </p:nvSpPr>
        <p:spPr>
          <a:xfrm>
            <a:off x="762000" y="1624307"/>
            <a:ext cx="5940552" cy="2289325"/>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3AF1AF86-4775-4B49-9184-091E9128735F}"/>
              </a:ext>
            </a:extLst>
          </p:cNvPr>
          <p:cNvPicPr>
            <a:picLocks noChangeAspect="1"/>
          </p:cNvPicPr>
          <p:nvPr userDrawn="1"/>
        </p:nvPicPr>
        <p:blipFill>
          <a:blip r:embed="rId3"/>
          <a:stretch>
            <a:fillRect/>
          </a:stretch>
        </p:blipFill>
        <p:spPr>
          <a:xfrm>
            <a:off x="490728" y="4123944"/>
            <a:ext cx="1711757" cy="2139696"/>
          </a:xfrm>
          <a:prstGeom prst="rect">
            <a:avLst/>
          </a:prstGeom>
        </p:spPr>
      </p:pic>
      <p:sp>
        <p:nvSpPr>
          <p:cNvPr id="11" name="Rectangle 10">
            <a:extLst>
              <a:ext uri="{FF2B5EF4-FFF2-40B4-BE49-F238E27FC236}">
                <a16:creationId xmlns:a16="http://schemas.microsoft.com/office/drawing/2014/main" id="{A7F1C996-3C78-604E-8E86-C9A00628EBA6}"/>
              </a:ext>
            </a:extLst>
          </p:cNvPr>
          <p:cNvSpPr/>
          <p:nvPr userDrawn="1"/>
        </p:nvSpPr>
        <p:spPr>
          <a:xfrm>
            <a:off x="10157021" y="6384051"/>
            <a:ext cx="1808508" cy="215444"/>
          </a:xfrm>
          <a:prstGeom prst="rect">
            <a:avLst/>
          </a:prstGeom>
        </p:spPr>
        <p:txBody>
          <a:bodyPr wrap="none">
            <a:spAutoFit/>
          </a:bodyPr>
          <a:lstStyle/>
          <a:p>
            <a:pPr algn="r"/>
            <a:r>
              <a:rPr lang="en-US" sz="800" b="0" dirty="0">
                <a:solidFill>
                  <a:schemeClr val="bg1"/>
                </a:solidFill>
                <a:effectLst/>
                <a:latin typeface="Montserrat" pitchFamily="2" charset="77"/>
              </a:rPr>
              <a:t>©2022 ESIG. All rights Reserved.</a:t>
            </a:r>
            <a:endParaRPr lang="en-US" sz="800" b="0" dirty="0">
              <a:solidFill>
                <a:schemeClr val="bg1"/>
              </a:solidFill>
              <a:effectLst/>
              <a:latin typeface="Montserrat SemiBold" pitchFamily="2" charset="77"/>
            </a:endParaRPr>
          </a:p>
        </p:txBody>
      </p:sp>
      <p:sp>
        <p:nvSpPr>
          <p:cNvPr id="10" name="Text Placeholder 9">
            <a:extLst>
              <a:ext uri="{FF2B5EF4-FFF2-40B4-BE49-F238E27FC236}">
                <a16:creationId xmlns:a16="http://schemas.microsoft.com/office/drawing/2014/main" id="{0460FF1C-9402-E445-BD47-14385E4B9F4B}"/>
              </a:ext>
            </a:extLst>
          </p:cNvPr>
          <p:cNvSpPr>
            <a:spLocks noGrp="1"/>
          </p:cNvSpPr>
          <p:nvPr>
            <p:ph type="body" sz="quarter" idx="10" hasCustomPrompt="1"/>
          </p:nvPr>
        </p:nvSpPr>
        <p:spPr>
          <a:xfrm>
            <a:off x="2240406" y="4398328"/>
            <a:ext cx="3319145" cy="329120"/>
          </a:xfrm>
          <a:prstGeom prst="rect">
            <a:avLst/>
          </a:prstGeom>
        </p:spPr>
        <p:txBody>
          <a:bodyPr/>
          <a:lstStyle>
            <a:lvl1pPr marL="0" indent="0">
              <a:buNone/>
              <a:defRPr sz="2000" b="0" i="0">
                <a:latin typeface="Montserrat SemiBold"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a:t>
            </a:r>
          </a:p>
        </p:txBody>
      </p:sp>
      <p:sp>
        <p:nvSpPr>
          <p:cNvPr id="16" name="Text Placeholder 9">
            <a:extLst>
              <a:ext uri="{FF2B5EF4-FFF2-40B4-BE49-F238E27FC236}">
                <a16:creationId xmlns:a16="http://schemas.microsoft.com/office/drawing/2014/main" id="{9BD7D460-B1F8-C645-9A81-CE89457E5765}"/>
              </a:ext>
            </a:extLst>
          </p:cNvPr>
          <p:cNvSpPr>
            <a:spLocks noGrp="1"/>
          </p:cNvSpPr>
          <p:nvPr>
            <p:ph type="body" sz="quarter" idx="11" hasCustomPrompt="1"/>
          </p:nvPr>
        </p:nvSpPr>
        <p:spPr>
          <a:xfrm>
            <a:off x="2240406" y="5769864"/>
            <a:ext cx="3319145" cy="313880"/>
          </a:xfrm>
          <a:prstGeom prst="rect">
            <a:avLst/>
          </a:prstGeom>
        </p:spPr>
        <p:txBody>
          <a:bodyPr bIns="0" anchor="b"/>
          <a:lstStyle>
            <a:lvl1pPr marL="0" indent="0">
              <a:buNone/>
              <a:defRPr sz="1600" b="0" i="0">
                <a:latin typeface="Montserrat SemiBold"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DATE</a:t>
            </a:r>
          </a:p>
        </p:txBody>
      </p:sp>
      <p:sp>
        <p:nvSpPr>
          <p:cNvPr id="17" name="Text Placeholder 9">
            <a:extLst>
              <a:ext uri="{FF2B5EF4-FFF2-40B4-BE49-F238E27FC236}">
                <a16:creationId xmlns:a16="http://schemas.microsoft.com/office/drawing/2014/main" id="{DD562705-0365-624A-A976-0B0D5BCFC314}"/>
              </a:ext>
            </a:extLst>
          </p:cNvPr>
          <p:cNvSpPr>
            <a:spLocks noGrp="1"/>
          </p:cNvSpPr>
          <p:nvPr>
            <p:ph type="body" sz="quarter" idx="12" hasCustomPrompt="1"/>
          </p:nvPr>
        </p:nvSpPr>
        <p:spPr>
          <a:xfrm>
            <a:off x="2240406" y="4800600"/>
            <a:ext cx="3319145" cy="877824"/>
          </a:xfrm>
          <a:prstGeom prst="rect">
            <a:avLst/>
          </a:prstGeom>
        </p:spPr>
        <p:txBody>
          <a:bodyPr/>
          <a:lstStyle>
            <a:lvl1pPr marL="0" indent="0">
              <a:buNone/>
              <a:defRPr sz="1500" b="0" i="1">
                <a:latin typeface="Montserrat"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 title</a:t>
            </a:r>
          </a:p>
        </p:txBody>
      </p:sp>
    </p:spTree>
    <p:extLst>
      <p:ext uri="{BB962C8B-B14F-4D97-AF65-F5344CB8AC3E}">
        <p14:creationId xmlns:p14="http://schemas.microsoft.com/office/powerpoint/2010/main" val="2283013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Buildings 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AA95210-627D-7C43-B61A-AB65F02137D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87FA361-B9CF-AA44-9A7F-8877060D9205}"/>
              </a:ext>
            </a:extLst>
          </p:cNvPr>
          <p:cNvSpPr/>
          <p:nvPr userDrawn="1"/>
        </p:nvSpPr>
        <p:spPr>
          <a:xfrm>
            <a:off x="0" y="1627632"/>
            <a:ext cx="7059168" cy="2286000"/>
          </a:xfrm>
          <a:prstGeom prst="rect">
            <a:avLst/>
          </a:prstGeom>
          <a:solidFill>
            <a:srgbClr val="F15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0B0BD53B-63A9-494A-95A4-00F2B3AF84AB}"/>
              </a:ext>
            </a:extLst>
          </p:cNvPr>
          <p:cNvSpPr>
            <a:spLocks noGrp="1"/>
          </p:cNvSpPr>
          <p:nvPr>
            <p:ph type="title"/>
          </p:nvPr>
        </p:nvSpPr>
        <p:spPr>
          <a:xfrm>
            <a:off x="762000" y="1624307"/>
            <a:ext cx="5940552" cy="2289325"/>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3AF1AF86-4775-4B49-9184-091E9128735F}"/>
              </a:ext>
            </a:extLst>
          </p:cNvPr>
          <p:cNvPicPr>
            <a:picLocks noChangeAspect="1"/>
          </p:cNvPicPr>
          <p:nvPr userDrawn="1"/>
        </p:nvPicPr>
        <p:blipFill>
          <a:blip r:embed="rId3"/>
          <a:stretch>
            <a:fillRect/>
          </a:stretch>
        </p:blipFill>
        <p:spPr>
          <a:xfrm>
            <a:off x="490728" y="4123944"/>
            <a:ext cx="1711757" cy="2139696"/>
          </a:xfrm>
          <a:prstGeom prst="rect">
            <a:avLst/>
          </a:prstGeom>
        </p:spPr>
      </p:pic>
      <p:sp>
        <p:nvSpPr>
          <p:cNvPr id="11" name="Rectangle 10">
            <a:extLst>
              <a:ext uri="{FF2B5EF4-FFF2-40B4-BE49-F238E27FC236}">
                <a16:creationId xmlns:a16="http://schemas.microsoft.com/office/drawing/2014/main" id="{A7F1C996-3C78-604E-8E86-C9A00628EBA6}"/>
              </a:ext>
            </a:extLst>
          </p:cNvPr>
          <p:cNvSpPr/>
          <p:nvPr userDrawn="1"/>
        </p:nvSpPr>
        <p:spPr>
          <a:xfrm>
            <a:off x="10157021" y="6384051"/>
            <a:ext cx="1808508" cy="215444"/>
          </a:xfrm>
          <a:prstGeom prst="rect">
            <a:avLst/>
          </a:prstGeom>
        </p:spPr>
        <p:txBody>
          <a:bodyPr wrap="none">
            <a:spAutoFit/>
          </a:bodyPr>
          <a:lstStyle/>
          <a:p>
            <a:pPr algn="r"/>
            <a:r>
              <a:rPr lang="en-US" sz="800" b="0" dirty="0">
                <a:solidFill>
                  <a:schemeClr val="bg1"/>
                </a:solidFill>
                <a:effectLst/>
                <a:latin typeface="Montserrat" pitchFamily="2" charset="77"/>
              </a:rPr>
              <a:t>©2022 ESIG. All rights Reserved.</a:t>
            </a:r>
            <a:endParaRPr lang="en-US" sz="800" b="0" dirty="0">
              <a:solidFill>
                <a:schemeClr val="bg1"/>
              </a:solidFill>
              <a:effectLst/>
              <a:latin typeface="Montserrat SemiBold" pitchFamily="2" charset="77"/>
            </a:endParaRPr>
          </a:p>
        </p:txBody>
      </p:sp>
      <p:sp>
        <p:nvSpPr>
          <p:cNvPr id="10" name="Text Placeholder 9">
            <a:extLst>
              <a:ext uri="{FF2B5EF4-FFF2-40B4-BE49-F238E27FC236}">
                <a16:creationId xmlns:a16="http://schemas.microsoft.com/office/drawing/2014/main" id="{0460FF1C-9402-E445-BD47-14385E4B9F4B}"/>
              </a:ext>
            </a:extLst>
          </p:cNvPr>
          <p:cNvSpPr>
            <a:spLocks noGrp="1"/>
          </p:cNvSpPr>
          <p:nvPr>
            <p:ph type="body" sz="quarter" idx="10" hasCustomPrompt="1"/>
          </p:nvPr>
        </p:nvSpPr>
        <p:spPr>
          <a:xfrm>
            <a:off x="2240406" y="4398328"/>
            <a:ext cx="3319145" cy="329120"/>
          </a:xfrm>
          <a:prstGeom prst="rect">
            <a:avLst/>
          </a:prstGeom>
        </p:spPr>
        <p:txBody>
          <a:bodyPr/>
          <a:lstStyle>
            <a:lvl1pPr marL="0" indent="0">
              <a:buNone/>
              <a:defRPr sz="2000" b="0" i="0">
                <a:latin typeface="Montserrat SemiBold"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a:t>
            </a:r>
          </a:p>
        </p:txBody>
      </p:sp>
      <p:sp>
        <p:nvSpPr>
          <p:cNvPr id="16" name="Text Placeholder 9">
            <a:extLst>
              <a:ext uri="{FF2B5EF4-FFF2-40B4-BE49-F238E27FC236}">
                <a16:creationId xmlns:a16="http://schemas.microsoft.com/office/drawing/2014/main" id="{9BD7D460-B1F8-C645-9A81-CE89457E5765}"/>
              </a:ext>
            </a:extLst>
          </p:cNvPr>
          <p:cNvSpPr>
            <a:spLocks noGrp="1"/>
          </p:cNvSpPr>
          <p:nvPr>
            <p:ph type="body" sz="quarter" idx="11" hasCustomPrompt="1"/>
          </p:nvPr>
        </p:nvSpPr>
        <p:spPr>
          <a:xfrm>
            <a:off x="2240406" y="5769864"/>
            <a:ext cx="3319145" cy="313880"/>
          </a:xfrm>
          <a:prstGeom prst="rect">
            <a:avLst/>
          </a:prstGeom>
        </p:spPr>
        <p:txBody>
          <a:bodyPr bIns="0" anchor="b"/>
          <a:lstStyle>
            <a:lvl1pPr marL="0" indent="0">
              <a:buNone/>
              <a:defRPr sz="1600" b="0" i="0">
                <a:latin typeface="Montserrat SemiBold"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DATE</a:t>
            </a:r>
          </a:p>
        </p:txBody>
      </p:sp>
      <p:sp>
        <p:nvSpPr>
          <p:cNvPr id="17" name="Text Placeholder 9">
            <a:extLst>
              <a:ext uri="{FF2B5EF4-FFF2-40B4-BE49-F238E27FC236}">
                <a16:creationId xmlns:a16="http://schemas.microsoft.com/office/drawing/2014/main" id="{DD562705-0365-624A-A976-0B0D5BCFC314}"/>
              </a:ext>
            </a:extLst>
          </p:cNvPr>
          <p:cNvSpPr>
            <a:spLocks noGrp="1"/>
          </p:cNvSpPr>
          <p:nvPr>
            <p:ph type="body" sz="quarter" idx="12" hasCustomPrompt="1"/>
          </p:nvPr>
        </p:nvSpPr>
        <p:spPr>
          <a:xfrm>
            <a:off x="2240406" y="4800600"/>
            <a:ext cx="3319145" cy="877824"/>
          </a:xfrm>
          <a:prstGeom prst="rect">
            <a:avLst/>
          </a:prstGeom>
        </p:spPr>
        <p:txBody>
          <a:bodyPr/>
          <a:lstStyle>
            <a:lvl1pPr marL="0" indent="0">
              <a:buNone/>
              <a:defRPr sz="1500" b="0" i="1">
                <a:latin typeface="Montserrat"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 title</a:t>
            </a:r>
          </a:p>
        </p:txBody>
      </p:sp>
    </p:spTree>
    <p:extLst>
      <p:ext uri="{BB962C8B-B14F-4D97-AF65-F5344CB8AC3E}">
        <p14:creationId xmlns:p14="http://schemas.microsoft.com/office/powerpoint/2010/main" val="1635311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Scenery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B44CAA1-FE27-EE4F-A40E-22534542E22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87FA361-B9CF-AA44-9A7F-8877060D9205}"/>
              </a:ext>
            </a:extLst>
          </p:cNvPr>
          <p:cNvSpPr/>
          <p:nvPr userDrawn="1"/>
        </p:nvSpPr>
        <p:spPr>
          <a:xfrm>
            <a:off x="0" y="1627632"/>
            <a:ext cx="7059168" cy="2286000"/>
          </a:xfrm>
          <a:prstGeom prst="rect">
            <a:avLst/>
          </a:prstGeom>
          <a:solidFill>
            <a:srgbClr val="F15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0B0BD53B-63A9-494A-95A4-00F2B3AF84AB}"/>
              </a:ext>
            </a:extLst>
          </p:cNvPr>
          <p:cNvSpPr>
            <a:spLocks noGrp="1"/>
          </p:cNvSpPr>
          <p:nvPr>
            <p:ph type="title"/>
          </p:nvPr>
        </p:nvSpPr>
        <p:spPr>
          <a:xfrm>
            <a:off x="762000" y="1624307"/>
            <a:ext cx="5940552" cy="2289325"/>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3AF1AF86-4775-4B49-9184-091E9128735F}"/>
              </a:ext>
            </a:extLst>
          </p:cNvPr>
          <p:cNvPicPr>
            <a:picLocks noChangeAspect="1"/>
          </p:cNvPicPr>
          <p:nvPr userDrawn="1"/>
        </p:nvPicPr>
        <p:blipFill>
          <a:blip r:embed="rId3"/>
          <a:stretch>
            <a:fillRect/>
          </a:stretch>
        </p:blipFill>
        <p:spPr>
          <a:xfrm>
            <a:off x="490728" y="4123944"/>
            <a:ext cx="1711757" cy="2139696"/>
          </a:xfrm>
          <a:prstGeom prst="rect">
            <a:avLst/>
          </a:prstGeom>
        </p:spPr>
      </p:pic>
      <p:sp>
        <p:nvSpPr>
          <p:cNvPr id="11" name="Rectangle 10">
            <a:extLst>
              <a:ext uri="{FF2B5EF4-FFF2-40B4-BE49-F238E27FC236}">
                <a16:creationId xmlns:a16="http://schemas.microsoft.com/office/drawing/2014/main" id="{A7F1C996-3C78-604E-8E86-C9A00628EBA6}"/>
              </a:ext>
            </a:extLst>
          </p:cNvPr>
          <p:cNvSpPr/>
          <p:nvPr userDrawn="1"/>
        </p:nvSpPr>
        <p:spPr>
          <a:xfrm>
            <a:off x="10157021" y="6384051"/>
            <a:ext cx="1808508" cy="215444"/>
          </a:xfrm>
          <a:prstGeom prst="rect">
            <a:avLst/>
          </a:prstGeom>
        </p:spPr>
        <p:txBody>
          <a:bodyPr wrap="none">
            <a:spAutoFit/>
          </a:bodyPr>
          <a:lstStyle/>
          <a:p>
            <a:pPr algn="r"/>
            <a:r>
              <a:rPr lang="en-US" sz="800" b="0" dirty="0">
                <a:solidFill>
                  <a:schemeClr val="bg1"/>
                </a:solidFill>
                <a:effectLst/>
                <a:latin typeface="Montserrat" pitchFamily="2" charset="77"/>
              </a:rPr>
              <a:t>©2022 ESIG. All rights Reserved.</a:t>
            </a:r>
            <a:endParaRPr lang="en-US" sz="800" b="0" dirty="0">
              <a:solidFill>
                <a:schemeClr val="bg1"/>
              </a:solidFill>
              <a:effectLst/>
              <a:latin typeface="Montserrat SemiBold" pitchFamily="2" charset="77"/>
            </a:endParaRPr>
          </a:p>
        </p:txBody>
      </p:sp>
      <p:sp>
        <p:nvSpPr>
          <p:cNvPr id="10" name="Text Placeholder 9">
            <a:extLst>
              <a:ext uri="{FF2B5EF4-FFF2-40B4-BE49-F238E27FC236}">
                <a16:creationId xmlns:a16="http://schemas.microsoft.com/office/drawing/2014/main" id="{0460FF1C-9402-E445-BD47-14385E4B9F4B}"/>
              </a:ext>
            </a:extLst>
          </p:cNvPr>
          <p:cNvSpPr>
            <a:spLocks noGrp="1"/>
          </p:cNvSpPr>
          <p:nvPr>
            <p:ph type="body" sz="quarter" idx="10" hasCustomPrompt="1"/>
          </p:nvPr>
        </p:nvSpPr>
        <p:spPr>
          <a:xfrm>
            <a:off x="2240406" y="4398328"/>
            <a:ext cx="3319145" cy="329120"/>
          </a:xfrm>
          <a:prstGeom prst="rect">
            <a:avLst/>
          </a:prstGeom>
        </p:spPr>
        <p:txBody>
          <a:bodyPr/>
          <a:lstStyle>
            <a:lvl1pPr marL="0" indent="0">
              <a:buNone/>
              <a:defRPr sz="2000" b="0" i="0">
                <a:latin typeface="Montserrat SemiBold"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a:t>
            </a:r>
          </a:p>
        </p:txBody>
      </p:sp>
      <p:sp>
        <p:nvSpPr>
          <p:cNvPr id="16" name="Text Placeholder 9">
            <a:extLst>
              <a:ext uri="{FF2B5EF4-FFF2-40B4-BE49-F238E27FC236}">
                <a16:creationId xmlns:a16="http://schemas.microsoft.com/office/drawing/2014/main" id="{9BD7D460-B1F8-C645-9A81-CE89457E5765}"/>
              </a:ext>
            </a:extLst>
          </p:cNvPr>
          <p:cNvSpPr>
            <a:spLocks noGrp="1"/>
          </p:cNvSpPr>
          <p:nvPr>
            <p:ph type="body" sz="quarter" idx="11" hasCustomPrompt="1"/>
          </p:nvPr>
        </p:nvSpPr>
        <p:spPr>
          <a:xfrm>
            <a:off x="2240406" y="5769864"/>
            <a:ext cx="3319145" cy="313880"/>
          </a:xfrm>
          <a:prstGeom prst="rect">
            <a:avLst/>
          </a:prstGeom>
        </p:spPr>
        <p:txBody>
          <a:bodyPr bIns="0" anchor="b"/>
          <a:lstStyle>
            <a:lvl1pPr marL="0" indent="0">
              <a:buNone/>
              <a:defRPr sz="1600" b="0" i="0">
                <a:latin typeface="Montserrat SemiBold"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DATE</a:t>
            </a:r>
          </a:p>
        </p:txBody>
      </p:sp>
      <p:sp>
        <p:nvSpPr>
          <p:cNvPr id="17" name="Text Placeholder 9">
            <a:extLst>
              <a:ext uri="{FF2B5EF4-FFF2-40B4-BE49-F238E27FC236}">
                <a16:creationId xmlns:a16="http://schemas.microsoft.com/office/drawing/2014/main" id="{DD562705-0365-624A-A976-0B0D5BCFC314}"/>
              </a:ext>
            </a:extLst>
          </p:cNvPr>
          <p:cNvSpPr>
            <a:spLocks noGrp="1"/>
          </p:cNvSpPr>
          <p:nvPr>
            <p:ph type="body" sz="quarter" idx="12" hasCustomPrompt="1"/>
          </p:nvPr>
        </p:nvSpPr>
        <p:spPr>
          <a:xfrm>
            <a:off x="2240406" y="4800600"/>
            <a:ext cx="3319145" cy="877824"/>
          </a:xfrm>
          <a:prstGeom prst="rect">
            <a:avLst/>
          </a:prstGeom>
        </p:spPr>
        <p:txBody>
          <a:bodyPr/>
          <a:lstStyle>
            <a:lvl1pPr marL="0" indent="0">
              <a:buNone/>
              <a:defRPr sz="1500" b="0" i="1">
                <a:latin typeface="Montserrat"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 title</a:t>
            </a:r>
          </a:p>
        </p:txBody>
      </p:sp>
    </p:spTree>
    <p:extLst>
      <p:ext uri="{BB962C8B-B14F-4D97-AF65-F5344CB8AC3E}">
        <p14:creationId xmlns:p14="http://schemas.microsoft.com/office/powerpoint/2010/main" val="3059000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Buildings 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54BA2E4-6051-0043-9B35-423A8BCDD8DA}"/>
              </a:ext>
            </a:extLst>
          </p:cNvPr>
          <p:cNvSpPr/>
          <p:nvPr userDrawn="1"/>
        </p:nvSpPr>
        <p:spPr>
          <a:xfrm>
            <a:off x="225082" y="225084"/>
            <a:ext cx="11746523" cy="6372665"/>
          </a:xfrm>
          <a:prstGeom prst="rect">
            <a:avLst/>
          </a:prstGeom>
          <a:solidFill>
            <a:srgbClr val="187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87FA361-B9CF-AA44-9A7F-8877060D9205}"/>
              </a:ext>
            </a:extLst>
          </p:cNvPr>
          <p:cNvSpPr/>
          <p:nvPr userDrawn="1"/>
        </p:nvSpPr>
        <p:spPr>
          <a:xfrm>
            <a:off x="0" y="1627632"/>
            <a:ext cx="7059168" cy="2286000"/>
          </a:xfrm>
          <a:prstGeom prst="rect">
            <a:avLst/>
          </a:prstGeom>
          <a:solidFill>
            <a:srgbClr val="F15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0B0BD53B-63A9-494A-95A4-00F2B3AF84AB}"/>
              </a:ext>
            </a:extLst>
          </p:cNvPr>
          <p:cNvSpPr>
            <a:spLocks noGrp="1"/>
          </p:cNvSpPr>
          <p:nvPr>
            <p:ph type="title"/>
          </p:nvPr>
        </p:nvSpPr>
        <p:spPr>
          <a:xfrm>
            <a:off x="762000" y="1624307"/>
            <a:ext cx="5940552" cy="2289325"/>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3AF1AF86-4775-4B49-9184-091E9128735F}"/>
              </a:ext>
            </a:extLst>
          </p:cNvPr>
          <p:cNvPicPr>
            <a:picLocks noChangeAspect="1"/>
          </p:cNvPicPr>
          <p:nvPr userDrawn="1"/>
        </p:nvPicPr>
        <p:blipFill>
          <a:blip r:embed="rId2"/>
          <a:stretch>
            <a:fillRect/>
          </a:stretch>
        </p:blipFill>
        <p:spPr>
          <a:xfrm>
            <a:off x="490728" y="4123944"/>
            <a:ext cx="1711757" cy="2139696"/>
          </a:xfrm>
          <a:prstGeom prst="rect">
            <a:avLst/>
          </a:prstGeom>
        </p:spPr>
      </p:pic>
      <p:sp>
        <p:nvSpPr>
          <p:cNvPr id="11" name="Rectangle 10">
            <a:extLst>
              <a:ext uri="{FF2B5EF4-FFF2-40B4-BE49-F238E27FC236}">
                <a16:creationId xmlns:a16="http://schemas.microsoft.com/office/drawing/2014/main" id="{A7F1C996-3C78-604E-8E86-C9A00628EBA6}"/>
              </a:ext>
            </a:extLst>
          </p:cNvPr>
          <p:cNvSpPr/>
          <p:nvPr userDrawn="1"/>
        </p:nvSpPr>
        <p:spPr>
          <a:xfrm>
            <a:off x="10157021" y="6384051"/>
            <a:ext cx="1808508" cy="215444"/>
          </a:xfrm>
          <a:prstGeom prst="rect">
            <a:avLst/>
          </a:prstGeom>
        </p:spPr>
        <p:txBody>
          <a:bodyPr wrap="none">
            <a:spAutoFit/>
          </a:bodyPr>
          <a:lstStyle/>
          <a:p>
            <a:pPr algn="r"/>
            <a:r>
              <a:rPr lang="en-US" sz="800" b="0" dirty="0">
                <a:solidFill>
                  <a:schemeClr val="bg1"/>
                </a:solidFill>
                <a:effectLst/>
                <a:latin typeface="Montserrat" pitchFamily="2" charset="77"/>
              </a:rPr>
              <a:t>©2022 ESIG. All rights Reserved.</a:t>
            </a:r>
            <a:endParaRPr lang="en-US" sz="800" b="0" dirty="0">
              <a:solidFill>
                <a:schemeClr val="bg1"/>
              </a:solidFill>
              <a:effectLst/>
              <a:latin typeface="Montserrat SemiBold" pitchFamily="2" charset="77"/>
            </a:endParaRPr>
          </a:p>
        </p:txBody>
      </p:sp>
      <p:sp>
        <p:nvSpPr>
          <p:cNvPr id="10" name="Text Placeholder 9">
            <a:extLst>
              <a:ext uri="{FF2B5EF4-FFF2-40B4-BE49-F238E27FC236}">
                <a16:creationId xmlns:a16="http://schemas.microsoft.com/office/drawing/2014/main" id="{0460FF1C-9402-E445-BD47-14385E4B9F4B}"/>
              </a:ext>
            </a:extLst>
          </p:cNvPr>
          <p:cNvSpPr>
            <a:spLocks noGrp="1"/>
          </p:cNvSpPr>
          <p:nvPr>
            <p:ph type="body" sz="quarter" idx="10" hasCustomPrompt="1"/>
          </p:nvPr>
        </p:nvSpPr>
        <p:spPr>
          <a:xfrm>
            <a:off x="2240406" y="4398328"/>
            <a:ext cx="3319145" cy="329120"/>
          </a:xfrm>
          <a:prstGeom prst="rect">
            <a:avLst/>
          </a:prstGeom>
        </p:spPr>
        <p:txBody>
          <a:bodyPr/>
          <a:lstStyle>
            <a:lvl1pPr marL="0" indent="0">
              <a:buNone/>
              <a:defRPr sz="2000" b="0" i="0">
                <a:latin typeface="Montserrat SemiBold"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a:t>
            </a:r>
          </a:p>
        </p:txBody>
      </p:sp>
      <p:sp>
        <p:nvSpPr>
          <p:cNvPr id="16" name="Text Placeholder 9">
            <a:extLst>
              <a:ext uri="{FF2B5EF4-FFF2-40B4-BE49-F238E27FC236}">
                <a16:creationId xmlns:a16="http://schemas.microsoft.com/office/drawing/2014/main" id="{9BD7D460-B1F8-C645-9A81-CE89457E5765}"/>
              </a:ext>
            </a:extLst>
          </p:cNvPr>
          <p:cNvSpPr>
            <a:spLocks noGrp="1"/>
          </p:cNvSpPr>
          <p:nvPr>
            <p:ph type="body" sz="quarter" idx="11" hasCustomPrompt="1"/>
          </p:nvPr>
        </p:nvSpPr>
        <p:spPr>
          <a:xfrm>
            <a:off x="2240406" y="5769864"/>
            <a:ext cx="3319145" cy="313880"/>
          </a:xfrm>
          <a:prstGeom prst="rect">
            <a:avLst/>
          </a:prstGeom>
        </p:spPr>
        <p:txBody>
          <a:bodyPr bIns="0" anchor="b"/>
          <a:lstStyle>
            <a:lvl1pPr marL="0" indent="0">
              <a:buNone/>
              <a:defRPr sz="1600" b="0" i="0">
                <a:latin typeface="Montserrat SemiBold"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DATE</a:t>
            </a:r>
          </a:p>
        </p:txBody>
      </p:sp>
      <p:sp>
        <p:nvSpPr>
          <p:cNvPr id="17" name="Text Placeholder 9">
            <a:extLst>
              <a:ext uri="{FF2B5EF4-FFF2-40B4-BE49-F238E27FC236}">
                <a16:creationId xmlns:a16="http://schemas.microsoft.com/office/drawing/2014/main" id="{DD562705-0365-624A-A976-0B0D5BCFC314}"/>
              </a:ext>
            </a:extLst>
          </p:cNvPr>
          <p:cNvSpPr>
            <a:spLocks noGrp="1"/>
          </p:cNvSpPr>
          <p:nvPr>
            <p:ph type="body" sz="quarter" idx="12" hasCustomPrompt="1"/>
          </p:nvPr>
        </p:nvSpPr>
        <p:spPr>
          <a:xfrm>
            <a:off x="2240406" y="4800600"/>
            <a:ext cx="3319145" cy="877824"/>
          </a:xfrm>
          <a:prstGeom prst="rect">
            <a:avLst/>
          </a:prstGeom>
        </p:spPr>
        <p:txBody>
          <a:bodyPr/>
          <a:lstStyle>
            <a:lvl1pPr marL="0" indent="0">
              <a:buNone/>
              <a:defRPr sz="1500" b="0" i="1">
                <a:latin typeface="Montserrat"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 title</a:t>
            </a:r>
          </a:p>
        </p:txBody>
      </p:sp>
    </p:spTree>
    <p:extLst>
      <p:ext uri="{BB962C8B-B14F-4D97-AF65-F5344CB8AC3E}">
        <p14:creationId xmlns:p14="http://schemas.microsoft.com/office/powerpoint/2010/main" val="3325260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Title, Content and Phot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DB68AD-5D1E-DB4B-91F2-5C15BA550E7B}"/>
              </a:ext>
            </a:extLst>
          </p:cNvPr>
          <p:cNvPicPr>
            <a:picLocks noChangeAspect="1"/>
          </p:cNvPicPr>
          <p:nvPr userDrawn="1"/>
        </p:nvPicPr>
        <p:blipFill rotWithShape="1">
          <a:blip r:embed="rId2"/>
          <a:srcRect t="375"/>
          <a:stretch/>
        </p:blipFill>
        <p:spPr>
          <a:xfrm>
            <a:off x="0" y="0"/>
            <a:ext cx="12207240" cy="2432304"/>
          </a:xfrm>
          <a:prstGeom prst="rect">
            <a:avLst/>
          </a:prstGeom>
        </p:spPr>
      </p:pic>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0"/>
            <a:ext cx="10018776" cy="2423159"/>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3118104"/>
            <a:ext cx="10576560" cy="3172968"/>
          </a:xfrm>
          <a:prstGeom prst="rect">
            <a:avLst/>
          </a:prstGeom>
        </p:spPr>
        <p:txBody>
          <a:bodyPr/>
          <a:lstStyle>
            <a:lvl1pPr marL="117475" indent="-117475">
              <a:buClr>
                <a:srgbClr val="F15934"/>
              </a:buClr>
              <a:buSzPct val="60000"/>
              <a:tabLst/>
              <a:defRPr sz="1800" b="0" i="0">
                <a:solidFill>
                  <a:schemeClr val="tx1">
                    <a:lumMod val="50000"/>
                    <a:lumOff val="50000"/>
                  </a:schemeClr>
                </a:solidFill>
                <a:latin typeface="Adobe Garamond Pro" panose="02020502060506020403" pitchFamily="18"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9626153A-BB35-364D-AAAE-F8CEF086FE95}"/>
              </a:ext>
            </a:extLst>
          </p:cNvPr>
          <p:cNvPicPr>
            <a:picLocks noChangeAspect="1"/>
          </p:cNvPicPr>
          <p:nvPr userDrawn="1"/>
        </p:nvPicPr>
        <p:blipFill>
          <a:blip r:embed="rId3"/>
          <a:stretch>
            <a:fillRect/>
          </a:stretch>
        </p:blipFill>
        <p:spPr>
          <a:xfrm>
            <a:off x="10942320" y="54864"/>
            <a:ext cx="1024129" cy="1280160"/>
          </a:xfrm>
          <a:prstGeom prst="rect">
            <a:avLst/>
          </a:prstGeom>
        </p:spPr>
      </p:pic>
      <p:sp>
        <p:nvSpPr>
          <p:cNvPr id="11" name="TextBox 10">
            <a:extLst>
              <a:ext uri="{FF2B5EF4-FFF2-40B4-BE49-F238E27FC236}">
                <a16:creationId xmlns:a16="http://schemas.microsoft.com/office/drawing/2014/main" id="{FFEDA725-0686-8D40-A57A-67430103B2F0}"/>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2" name="Rectangle 11">
            <a:extLst>
              <a:ext uri="{FF2B5EF4-FFF2-40B4-BE49-F238E27FC236}">
                <a16:creationId xmlns:a16="http://schemas.microsoft.com/office/drawing/2014/main" id="{19390071-B18E-E241-8082-DE4EF3E5EAE8}"/>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3865520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uthor Bio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DB68AD-5D1E-DB4B-91F2-5C15BA550E7B}"/>
              </a:ext>
            </a:extLst>
          </p:cNvPr>
          <p:cNvPicPr>
            <a:picLocks noChangeAspect="1"/>
          </p:cNvPicPr>
          <p:nvPr userDrawn="1"/>
        </p:nvPicPr>
        <p:blipFill rotWithShape="1">
          <a:blip r:embed="rId2"/>
          <a:srcRect t="375"/>
          <a:stretch/>
        </p:blipFill>
        <p:spPr>
          <a:xfrm>
            <a:off x="0" y="0"/>
            <a:ext cx="12207240" cy="2432304"/>
          </a:xfrm>
          <a:prstGeom prst="rect">
            <a:avLst/>
          </a:prstGeom>
        </p:spPr>
      </p:pic>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0"/>
            <a:ext cx="10018776" cy="2423159"/>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9626153A-BB35-364D-AAAE-F8CEF086FE95}"/>
              </a:ext>
            </a:extLst>
          </p:cNvPr>
          <p:cNvPicPr>
            <a:picLocks noChangeAspect="1"/>
          </p:cNvPicPr>
          <p:nvPr userDrawn="1"/>
        </p:nvPicPr>
        <p:blipFill>
          <a:blip r:embed="rId3"/>
          <a:stretch>
            <a:fillRect/>
          </a:stretch>
        </p:blipFill>
        <p:spPr>
          <a:xfrm>
            <a:off x="10942320" y="54864"/>
            <a:ext cx="1024129" cy="1280160"/>
          </a:xfrm>
          <a:prstGeom prst="rect">
            <a:avLst/>
          </a:prstGeom>
        </p:spPr>
      </p:pic>
      <p:sp>
        <p:nvSpPr>
          <p:cNvPr id="11" name="TextBox 10">
            <a:extLst>
              <a:ext uri="{FF2B5EF4-FFF2-40B4-BE49-F238E27FC236}">
                <a16:creationId xmlns:a16="http://schemas.microsoft.com/office/drawing/2014/main" id="{FFEDA725-0686-8D40-A57A-67430103B2F0}"/>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2" name="Rectangle 11">
            <a:extLst>
              <a:ext uri="{FF2B5EF4-FFF2-40B4-BE49-F238E27FC236}">
                <a16:creationId xmlns:a16="http://schemas.microsoft.com/office/drawing/2014/main" id="{19390071-B18E-E241-8082-DE4EF3E5EAE8}"/>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
        <p:nvSpPr>
          <p:cNvPr id="7" name="Text Placeholder 6">
            <a:extLst>
              <a:ext uri="{FF2B5EF4-FFF2-40B4-BE49-F238E27FC236}">
                <a16:creationId xmlns:a16="http://schemas.microsoft.com/office/drawing/2014/main" id="{80608B13-5B2D-DC4D-A252-9B4F170B3C9C}"/>
              </a:ext>
            </a:extLst>
          </p:cNvPr>
          <p:cNvSpPr>
            <a:spLocks noGrp="1"/>
          </p:cNvSpPr>
          <p:nvPr>
            <p:ph type="body" sz="quarter" idx="10"/>
          </p:nvPr>
        </p:nvSpPr>
        <p:spPr>
          <a:xfrm>
            <a:off x="1316736" y="5669217"/>
            <a:ext cx="3264535" cy="283527"/>
          </a:xfrm>
          <a:prstGeom prst="rect">
            <a:avLst/>
          </a:prstGeom>
        </p:spPr>
        <p:txBody>
          <a:bodyPr/>
          <a:lstStyle>
            <a:lvl1pPr marL="0" indent="0" algn="ctr">
              <a:buNone/>
              <a:defRPr sz="1600">
                <a:solidFill>
                  <a:srgbClr val="204C82"/>
                </a:solidFill>
              </a:defRPr>
            </a:lvl1pPr>
          </a:lstStyle>
          <a:p>
            <a:pPr lvl="0"/>
            <a:r>
              <a:rPr lang="en-US"/>
              <a:t>Click to edit Master text styles</a:t>
            </a:r>
          </a:p>
        </p:txBody>
      </p:sp>
      <p:sp>
        <p:nvSpPr>
          <p:cNvPr id="9" name="Picture Placeholder 8">
            <a:extLst>
              <a:ext uri="{FF2B5EF4-FFF2-40B4-BE49-F238E27FC236}">
                <a16:creationId xmlns:a16="http://schemas.microsoft.com/office/drawing/2014/main" id="{EDC7BB8C-8A58-9349-BA13-0A4B7AE4FE5D}"/>
              </a:ext>
            </a:extLst>
          </p:cNvPr>
          <p:cNvSpPr>
            <a:spLocks noGrp="1"/>
          </p:cNvSpPr>
          <p:nvPr>
            <p:ph type="pic" sz="quarter" idx="11"/>
          </p:nvPr>
        </p:nvSpPr>
        <p:spPr>
          <a:xfrm>
            <a:off x="1033463" y="1691641"/>
            <a:ext cx="3785425" cy="3774702"/>
          </a:xfrm>
          <a:prstGeom prst="ellipse">
            <a:avLst/>
          </a:prstGeom>
          <a:solidFill>
            <a:schemeClr val="bg1">
              <a:lumMod val="95000"/>
            </a:schemeClr>
          </a:solidFill>
        </p:spPr>
        <p:txBody>
          <a:bodyPr/>
          <a:lstStyle>
            <a:lvl1pPr marL="0" indent="0">
              <a:buNone/>
              <a:defRPr/>
            </a:lvl1pPr>
          </a:lstStyle>
          <a:p>
            <a:r>
              <a:rPr lang="en-US"/>
              <a:t>Click icon to add picture</a:t>
            </a:r>
            <a:endParaRPr lang="en-US" dirty="0"/>
          </a:p>
        </p:txBody>
      </p:sp>
      <p:sp>
        <p:nvSpPr>
          <p:cNvPr id="15" name="Content Placeholder 14">
            <a:extLst>
              <a:ext uri="{FF2B5EF4-FFF2-40B4-BE49-F238E27FC236}">
                <a16:creationId xmlns:a16="http://schemas.microsoft.com/office/drawing/2014/main" id="{CCB9364F-A7F6-7342-97C1-28DE6F323A57}"/>
              </a:ext>
            </a:extLst>
          </p:cNvPr>
          <p:cNvSpPr>
            <a:spLocks noGrp="1"/>
          </p:cNvSpPr>
          <p:nvPr>
            <p:ph sz="quarter" idx="12"/>
          </p:nvPr>
        </p:nvSpPr>
        <p:spPr>
          <a:xfrm>
            <a:off x="5505450" y="3100388"/>
            <a:ext cx="5815013" cy="3190875"/>
          </a:xfrm>
          <a:prstGeom prst="rect">
            <a:avLst/>
          </a:prstGeom>
        </p:spPr>
        <p:txBody>
          <a:bodyPr/>
          <a:lstStyle>
            <a:lvl1pPr marL="0" indent="0">
              <a:buNone/>
              <a:defRPr b="0" i="0">
                <a:solidFill>
                  <a:schemeClr val="bg1">
                    <a:lumMod val="50000"/>
                  </a:schemeClr>
                </a:solidFill>
                <a:latin typeface="Adobe Garamond Pro" panose="02020502060506020403" pitchFamily="18" charset="77"/>
              </a:defRPr>
            </a:lvl1pPr>
            <a:lvl2pPr marL="285750" indent="0">
              <a:buNone/>
              <a:defRPr b="0" i="0">
                <a:solidFill>
                  <a:schemeClr val="bg1">
                    <a:lumMod val="50000"/>
                  </a:schemeClr>
                </a:solidFill>
                <a:latin typeface="Adobe Garamond Pro" panose="02020502060506020403" pitchFamily="18" charset="77"/>
              </a:defRPr>
            </a:lvl2pPr>
            <a:lvl3pPr marL="682625" indent="0">
              <a:buNone/>
              <a:defRPr b="0" i="0">
                <a:solidFill>
                  <a:schemeClr val="bg1">
                    <a:lumMod val="50000"/>
                  </a:schemeClr>
                </a:solidFill>
                <a:latin typeface="Adobe Garamond Pro" panose="02020502060506020403" pitchFamily="18" charset="77"/>
              </a:defRPr>
            </a:lvl3pPr>
            <a:lvl4pPr marL="1092200" indent="0">
              <a:buNone/>
              <a:defRPr b="0" i="0">
                <a:solidFill>
                  <a:schemeClr val="bg1">
                    <a:lumMod val="50000"/>
                  </a:schemeClr>
                </a:solidFill>
                <a:latin typeface="Adobe Garamond Pro" panose="02020502060506020403" pitchFamily="18" charset="77"/>
              </a:defRPr>
            </a:lvl4pPr>
            <a:lvl5pPr marL="1377950" indent="0">
              <a:buNone/>
              <a:defRPr b="0" i="0">
                <a:solidFill>
                  <a:schemeClr val="bg1">
                    <a:lumMod val="50000"/>
                  </a:schemeClr>
                </a:solidFill>
                <a:latin typeface="Adobe Garamond Pro" panose="02020502060506020403" pitchFamily="18" charset="77"/>
              </a:defRPr>
            </a:lvl5pPr>
          </a:lstStyle>
          <a:p>
            <a:pPr lvl="0"/>
            <a:r>
              <a:rPr lang="en-US"/>
              <a:t>Click to edit Master text styles</a:t>
            </a:r>
          </a:p>
        </p:txBody>
      </p:sp>
      <p:sp>
        <p:nvSpPr>
          <p:cNvPr id="16" name="Text Placeholder 6">
            <a:extLst>
              <a:ext uri="{FF2B5EF4-FFF2-40B4-BE49-F238E27FC236}">
                <a16:creationId xmlns:a16="http://schemas.microsoft.com/office/drawing/2014/main" id="{137C2613-436D-7646-847D-F9820E259E91}"/>
              </a:ext>
            </a:extLst>
          </p:cNvPr>
          <p:cNvSpPr>
            <a:spLocks noGrp="1"/>
          </p:cNvSpPr>
          <p:nvPr>
            <p:ph type="body" sz="quarter" idx="13"/>
          </p:nvPr>
        </p:nvSpPr>
        <p:spPr>
          <a:xfrm>
            <a:off x="1316736" y="6019800"/>
            <a:ext cx="3264535" cy="283527"/>
          </a:xfrm>
          <a:prstGeom prst="rect">
            <a:avLst/>
          </a:prstGeom>
        </p:spPr>
        <p:txBody>
          <a:bodyPr/>
          <a:lstStyle>
            <a:lvl1pPr marL="0" indent="0" algn="ctr">
              <a:buNone/>
              <a:defRPr sz="1600" b="0" i="1">
                <a:solidFill>
                  <a:schemeClr val="bg1">
                    <a:lumMod val="50000"/>
                  </a:schemeClr>
                </a:solidFill>
                <a:latin typeface="Adobe Garamond Pro" panose="02020502060506020403" pitchFamily="18" charset="77"/>
              </a:defRPr>
            </a:lvl1pPr>
          </a:lstStyle>
          <a:p>
            <a:pPr lvl="0"/>
            <a:r>
              <a:rPr lang="en-US"/>
              <a:t>Click to edit Master text styles</a:t>
            </a:r>
          </a:p>
        </p:txBody>
      </p:sp>
    </p:spTree>
    <p:extLst>
      <p:ext uri="{BB962C8B-B14F-4D97-AF65-F5344CB8AC3E}">
        <p14:creationId xmlns:p14="http://schemas.microsoft.com/office/powerpoint/2010/main" val="1239515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CCBC63-F6BB-6241-BE7B-A01CF9ADAC20}"/>
              </a:ext>
            </a:extLst>
          </p:cNvPr>
          <p:cNvPicPr>
            <a:picLocks noChangeAspect="1"/>
          </p:cNvPicPr>
          <p:nvPr userDrawn="1"/>
        </p:nvPicPr>
        <p:blipFill rotWithShape="1">
          <a:blip r:embed="rId23"/>
          <a:srcRect t="635" b="-1"/>
          <a:stretch/>
        </p:blipFill>
        <p:spPr>
          <a:xfrm>
            <a:off x="-1" y="0"/>
            <a:ext cx="12192001" cy="1430189"/>
          </a:xfrm>
          <a:prstGeom prst="rect">
            <a:avLst/>
          </a:prstGeom>
        </p:spPr>
      </p:pic>
      <p:pic>
        <p:nvPicPr>
          <p:cNvPr id="12" name="Picture 11">
            <a:extLst>
              <a:ext uri="{FF2B5EF4-FFF2-40B4-BE49-F238E27FC236}">
                <a16:creationId xmlns:a16="http://schemas.microsoft.com/office/drawing/2014/main" id="{8EC245BE-61FB-BB4A-8E25-A3E1F791B435}"/>
              </a:ext>
            </a:extLst>
          </p:cNvPr>
          <p:cNvPicPr>
            <a:picLocks noChangeAspect="1"/>
          </p:cNvPicPr>
          <p:nvPr userDrawn="1"/>
        </p:nvPicPr>
        <p:blipFill>
          <a:blip r:embed="rId24"/>
          <a:stretch>
            <a:fillRect/>
          </a:stretch>
        </p:blipFill>
        <p:spPr>
          <a:xfrm>
            <a:off x="10942320" y="54864"/>
            <a:ext cx="1024129" cy="1280160"/>
          </a:xfrm>
          <a:prstGeom prst="rect">
            <a:avLst/>
          </a:prstGeom>
        </p:spPr>
      </p:pic>
      <p:sp>
        <p:nvSpPr>
          <p:cNvPr id="13" name="TextBox 12">
            <a:extLst>
              <a:ext uri="{FF2B5EF4-FFF2-40B4-BE49-F238E27FC236}">
                <a16:creationId xmlns:a16="http://schemas.microsoft.com/office/drawing/2014/main" id="{DC36D76A-4CE1-1D47-A2A4-434AB4553162}"/>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4" name="Rectangle 13">
            <a:extLst>
              <a:ext uri="{FF2B5EF4-FFF2-40B4-BE49-F238E27FC236}">
                <a16:creationId xmlns:a16="http://schemas.microsoft.com/office/drawing/2014/main" id="{CE277AB2-5E37-2148-B9EB-63192DA317FC}"/>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41713568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hf hdr="0" ftr="0" dt="0"/>
  <p:txStyles>
    <p:title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p:titleStyle>
    <p:bodyStyle>
      <a:lvl1pPr marL="176213" indent="-176213" algn="l" defTabSz="914400" rtl="0" eaLnBrk="1" latinLnBrk="0" hangingPunct="1">
        <a:lnSpc>
          <a:spcPct val="90000"/>
        </a:lnSpc>
        <a:spcBef>
          <a:spcPts val="1000"/>
        </a:spcBef>
        <a:buFont typeface="Wingdings" pitchFamily="2" charset="2"/>
        <a:buChar char="§"/>
        <a:tabLst/>
        <a:defRPr sz="2000" b="1" kern="1200">
          <a:ln>
            <a:noFill/>
          </a:ln>
          <a:solidFill>
            <a:schemeClr val="bg1"/>
          </a:solidFill>
          <a:latin typeface="+mn-lt"/>
          <a:ea typeface="+mn-ea"/>
          <a:cs typeface="+mn-cs"/>
        </a:defRPr>
      </a:lvl1pPr>
      <a:lvl2pPr marL="517525" indent="-231775" algn="l" defTabSz="914400" rtl="0" eaLnBrk="1" latinLnBrk="0" hangingPunct="1">
        <a:lnSpc>
          <a:spcPct val="90000"/>
        </a:lnSpc>
        <a:spcBef>
          <a:spcPts val="500"/>
        </a:spcBef>
        <a:buFont typeface="Wingdings" pitchFamily="2" charset="2"/>
        <a:buChar char="§"/>
        <a:tabLst/>
        <a:defRPr sz="2000" b="1" i="1" kern="1200">
          <a:ln>
            <a:noFill/>
          </a:ln>
          <a:solidFill>
            <a:schemeClr val="bg1"/>
          </a:solidFill>
          <a:latin typeface="+mn-lt"/>
          <a:ea typeface="+mn-ea"/>
          <a:cs typeface="+mn-cs"/>
        </a:defRPr>
      </a:lvl2pPr>
      <a:lvl3pPr marL="858838" indent="-176213" algn="l" defTabSz="914400" rtl="0" eaLnBrk="1" latinLnBrk="0" hangingPunct="1">
        <a:lnSpc>
          <a:spcPct val="90000"/>
        </a:lnSpc>
        <a:spcBef>
          <a:spcPts val="500"/>
        </a:spcBef>
        <a:buFont typeface="Wingdings" pitchFamily="2" charset="2"/>
        <a:buChar char="§"/>
        <a:tabLst/>
        <a:defRPr sz="1800" kern="1200">
          <a:ln>
            <a:noFill/>
          </a:ln>
          <a:solidFill>
            <a:schemeClr val="bg1"/>
          </a:solidFill>
          <a:latin typeface="+mn-lt"/>
          <a:ea typeface="+mn-ea"/>
          <a:cs typeface="+mn-cs"/>
        </a:defRPr>
      </a:lvl3pPr>
      <a:lvl4pPr marL="1270000" indent="-177800" algn="l" defTabSz="914400" rtl="0" eaLnBrk="1" latinLnBrk="0" hangingPunct="1">
        <a:lnSpc>
          <a:spcPct val="90000"/>
        </a:lnSpc>
        <a:spcBef>
          <a:spcPts val="500"/>
        </a:spcBef>
        <a:buFont typeface="Wingdings" pitchFamily="2" charset="2"/>
        <a:buChar char="§"/>
        <a:tabLst/>
        <a:defRPr sz="1600" i="1" kern="1200">
          <a:ln>
            <a:noFill/>
          </a:ln>
          <a:solidFill>
            <a:schemeClr val="bg1"/>
          </a:solidFill>
          <a:latin typeface="+mn-lt"/>
          <a:ea typeface="+mn-ea"/>
          <a:cs typeface="+mn-cs"/>
        </a:defRPr>
      </a:lvl4pPr>
      <a:lvl5pPr marL="1611313" indent="-233363" algn="l" defTabSz="914400" rtl="0" eaLnBrk="1" latinLnBrk="0" hangingPunct="1">
        <a:lnSpc>
          <a:spcPct val="90000"/>
        </a:lnSpc>
        <a:spcBef>
          <a:spcPts val="500"/>
        </a:spcBef>
        <a:buFont typeface="Wingdings" pitchFamily="2" charset="2"/>
        <a:buChar char="§"/>
        <a:tabLst/>
        <a:defRPr sz="14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https://www.esig.energy/event/operating-the-system-towards-zero-carbon/" TargetMode="External"/><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F3EBC-2CB0-1F7B-BD81-4F96DA6C2C71}"/>
              </a:ext>
            </a:extLst>
          </p:cNvPr>
          <p:cNvSpPr>
            <a:spLocks noGrp="1"/>
          </p:cNvSpPr>
          <p:nvPr>
            <p:ph type="title"/>
          </p:nvPr>
        </p:nvSpPr>
        <p:spPr/>
        <p:txBody>
          <a:bodyPr/>
          <a:lstStyle/>
          <a:p>
            <a:r>
              <a:rPr lang="en-US" dirty="0"/>
              <a:t>ERCOT IBRTF: NERC and Other Industry Updates</a:t>
            </a:r>
          </a:p>
        </p:txBody>
      </p:sp>
      <p:sp>
        <p:nvSpPr>
          <p:cNvPr id="3" name="Text Placeholder 2">
            <a:extLst>
              <a:ext uri="{FF2B5EF4-FFF2-40B4-BE49-F238E27FC236}">
                <a16:creationId xmlns:a16="http://schemas.microsoft.com/office/drawing/2014/main" id="{728067E0-A322-F4F5-F161-C6A1AB6F19C3}"/>
              </a:ext>
            </a:extLst>
          </p:cNvPr>
          <p:cNvSpPr>
            <a:spLocks noGrp="1"/>
          </p:cNvSpPr>
          <p:nvPr>
            <p:ph type="body" sz="quarter" idx="10"/>
          </p:nvPr>
        </p:nvSpPr>
        <p:spPr/>
        <p:txBody>
          <a:bodyPr/>
          <a:lstStyle/>
          <a:p>
            <a:r>
              <a:rPr lang="en-US" dirty="0"/>
              <a:t>Julia Matevosyan</a:t>
            </a:r>
          </a:p>
        </p:txBody>
      </p:sp>
      <p:sp>
        <p:nvSpPr>
          <p:cNvPr id="4" name="Text Placeholder 3">
            <a:extLst>
              <a:ext uri="{FF2B5EF4-FFF2-40B4-BE49-F238E27FC236}">
                <a16:creationId xmlns:a16="http://schemas.microsoft.com/office/drawing/2014/main" id="{A84182AE-53B5-0026-6885-39BAE551F5FD}"/>
              </a:ext>
            </a:extLst>
          </p:cNvPr>
          <p:cNvSpPr>
            <a:spLocks noGrp="1"/>
          </p:cNvSpPr>
          <p:nvPr>
            <p:ph type="body" sz="quarter" idx="11"/>
          </p:nvPr>
        </p:nvSpPr>
        <p:spPr/>
        <p:txBody>
          <a:bodyPr/>
          <a:lstStyle/>
          <a:p>
            <a:r>
              <a:rPr lang="en-US" dirty="0"/>
              <a:t>09/13/2022</a:t>
            </a:r>
          </a:p>
        </p:txBody>
      </p:sp>
      <p:sp>
        <p:nvSpPr>
          <p:cNvPr id="5" name="Text Placeholder 4">
            <a:extLst>
              <a:ext uri="{FF2B5EF4-FFF2-40B4-BE49-F238E27FC236}">
                <a16:creationId xmlns:a16="http://schemas.microsoft.com/office/drawing/2014/main" id="{D0F7869D-F175-9B61-D217-4DC98F483A56}"/>
              </a:ext>
            </a:extLst>
          </p:cNvPr>
          <p:cNvSpPr>
            <a:spLocks noGrp="1"/>
          </p:cNvSpPr>
          <p:nvPr>
            <p:ph type="body" sz="quarter" idx="12"/>
          </p:nvPr>
        </p:nvSpPr>
        <p:spPr/>
        <p:txBody>
          <a:bodyPr/>
          <a:lstStyle/>
          <a:p>
            <a:r>
              <a:rPr lang="en-US" dirty="0"/>
              <a:t>Chief Engineer</a:t>
            </a:r>
          </a:p>
        </p:txBody>
      </p:sp>
    </p:spTree>
    <p:extLst>
      <p:ext uri="{BB962C8B-B14F-4D97-AF65-F5344CB8AC3E}">
        <p14:creationId xmlns:p14="http://schemas.microsoft.com/office/powerpoint/2010/main" val="3496937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6DEDD-422D-191A-375D-18364DB080E2}"/>
              </a:ext>
            </a:extLst>
          </p:cNvPr>
          <p:cNvSpPr>
            <a:spLocks noGrp="1"/>
          </p:cNvSpPr>
          <p:nvPr>
            <p:ph type="title"/>
          </p:nvPr>
        </p:nvSpPr>
        <p:spPr/>
        <p:txBody>
          <a:bodyPr/>
          <a:lstStyle/>
          <a:p>
            <a:r>
              <a:rPr lang="en-US" dirty="0"/>
              <a:t>NERC IRPS</a:t>
            </a:r>
          </a:p>
        </p:txBody>
      </p:sp>
      <p:sp>
        <p:nvSpPr>
          <p:cNvPr id="3" name="Content Placeholder 2">
            <a:extLst>
              <a:ext uri="{FF2B5EF4-FFF2-40B4-BE49-F238E27FC236}">
                <a16:creationId xmlns:a16="http://schemas.microsoft.com/office/drawing/2014/main" id="{43F059F9-E142-E43A-1490-61C19474B6D9}"/>
              </a:ext>
            </a:extLst>
          </p:cNvPr>
          <p:cNvSpPr>
            <a:spLocks noGrp="1"/>
          </p:cNvSpPr>
          <p:nvPr>
            <p:ph sz="quarter" idx="10"/>
          </p:nvPr>
        </p:nvSpPr>
        <p:spPr/>
        <p:txBody>
          <a:bodyPr/>
          <a:lstStyle/>
          <a:p>
            <a:pPr marL="0" indent="0">
              <a:lnSpc>
                <a:spcPct val="100000"/>
              </a:lnSpc>
              <a:spcAft>
                <a:spcPts val="1000"/>
              </a:spcAft>
              <a:buNone/>
            </a:pPr>
            <a:r>
              <a:rPr lang="en-US" dirty="0">
                <a:solidFill>
                  <a:schemeClr val="tx1"/>
                </a:solidFill>
                <a:latin typeface="Arial" panose="020B0604020202020204" pitchFamily="34" charset="0"/>
                <a:cs typeface="Arial" panose="020B0604020202020204" pitchFamily="34" charset="0"/>
              </a:rPr>
              <a:t>Two sub-groups kicked off:</a:t>
            </a:r>
          </a:p>
          <a:p>
            <a:pPr marL="228600" indent="-228600">
              <a:lnSpc>
                <a:spcPct val="100000"/>
              </a:lnSpc>
              <a:spcAft>
                <a:spcPts val="1000"/>
              </a:spcAft>
            </a:pPr>
            <a:r>
              <a:rPr lang="en-US" dirty="0">
                <a:solidFill>
                  <a:schemeClr val="tx1"/>
                </a:solidFill>
                <a:latin typeface="Arial" panose="020B0604020202020204" pitchFamily="34" charset="0"/>
                <a:cs typeface="Arial" panose="020B0604020202020204" pitchFamily="34" charset="0"/>
              </a:rPr>
              <a:t>Commissioning Guide for IBRs – Relevant for ERCOT IBRTF Commissioning Check list efforts. </a:t>
            </a:r>
          </a:p>
          <a:p>
            <a:pPr marL="228600" indent="-228600">
              <a:lnSpc>
                <a:spcPct val="100000"/>
              </a:lnSpc>
              <a:spcAft>
                <a:spcPts val="1000"/>
              </a:spcAft>
            </a:pPr>
            <a:r>
              <a:rPr lang="en-US" dirty="0">
                <a:solidFill>
                  <a:schemeClr val="tx1"/>
                </a:solidFill>
                <a:latin typeface="Arial" panose="020B0604020202020204" pitchFamily="34" charset="0"/>
                <a:cs typeface="Arial" panose="020B0604020202020204" pitchFamily="34" charset="0"/>
              </a:rPr>
              <a:t>Defining Grid Forming Capability in Interconnection Requirements for BPS-Connected Battery Energy Storage Systems – Stakeholders are saying “if GFM in battery storage is a low-hanging fruit, give us a spec”. </a:t>
            </a:r>
          </a:p>
        </p:txBody>
      </p:sp>
    </p:spTree>
    <p:extLst>
      <p:ext uri="{BB962C8B-B14F-4D97-AF65-F5344CB8AC3E}">
        <p14:creationId xmlns:p14="http://schemas.microsoft.com/office/powerpoint/2010/main" val="2009016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9D5BF-3DC0-8CFB-DFDB-218C8DE72FF3}"/>
              </a:ext>
            </a:extLst>
          </p:cNvPr>
          <p:cNvSpPr>
            <a:spLocks noGrp="1"/>
          </p:cNvSpPr>
          <p:nvPr>
            <p:ph type="title"/>
          </p:nvPr>
        </p:nvSpPr>
        <p:spPr/>
        <p:txBody>
          <a:bodyPr/>
          <a:lstStyle/>
          <a:p>
            <a:r>
              <a:rPr lang="en-US" dirty="0"/>
              <a:t>ESIG/G-PST Webinar “Operating the system towards zero carbon”</a:t>
            </a:r>
          </a:p>
        </p:txBody>
      </p:sp>
      <p:sp>
        <p:nvSpPr>
          <p:cNvPr id="3" name="Content Placeholder 2">
            <a:extLst>
              <a:ext uri="{FF2B5EF4-FFF2-40B4-BE49-F238E27FC236}">
                <a16:creationId xmlns:a16="http://schemas.microsoft.com/office/drawing/2014/main" id="{B26611C8-BF6E-DEF1-4629-9AFD8B4B26E0}"/>
              </a:ext>
            </a:extLst>
          </p:cNvPr>
          <p:cNvSpPr>
            <a:spLocks noGrp="1"/>
          </p:cNvSpPr>
          <p:nvPr>
            <p:ph sz="quarter" idx="10"/>
          </p:nvPr>
        </p:nvSpPr>
        <p:spPr/>
        <p:txBody>
          <a:bodyPr/>
          <a:lstStyle/>
          <a:p>
            <a:pPr marL="0" indent="0">
              <a:lnSpc>
                <a:spcPct val="100000"/>
              </a:lnSpc>
              <a:spcBef>
                <a:spcPts val="600"/>
              </a:spcBef>
              <a:buNone/>
            </a:pPr>
            <a:r>
              <a:rPr lang="en-US" dirty="0">
                <a:solidFill>
                  <a:schemeClr val="tx1"/>
                </a:solidFill>
                <a:latin typeface="Arial" panose="020B0604020202020204" pitchFamily="34" charset="0"/>
                <a:cs typeface="Arial" panose="020B0604020202020204" pitchFamily="34" charset="0"/>
              </a:rPr>
              <a:t>National Grid Electricity System Operator in Great Britain sharing experiences operating the system with high shares of IBRs:</a:t>
            </a:r>
          </a:p>
          <a:p>
            <a:pPr marL="228600" indent="-228600">
              <a:lnSpc>
                <a:spcPct val="100000"/>
              </a:lnSpc>
              <a:spcBef>
                <a:spcPts val="600"/>
              </a:spcBef>
            </a:pPr>
            <a:r>
              <a:rPr lang="en-US" dirty="0">
                <a:solidFill>
                  <a:schemeClr val="tx1"/>
                </a:solidFill>
                <a:latin typeface="Arial" panose="020B0604020202020204" pitchFamily="34" charset="0"/>
                <a:cs typeface="Arial" panose="020B0604020202020204" pitchFamily="34" charset="0"/>
              </a:rPr>
              <a:t>Non-mandatory </a:t>
            </a:r>
            <a:r>
              <a:rPr lang="en-US" b="1" dirty="0">
                <a:solidFill>
                  <a:schemeClr val="tx1"/>
                </a:solidFill>
                <a:latin typeface="Arial" panose="020B0604020202020204" pitchFamily="34" charset="0"/>
                <a:cs typeface="Arial" panose="020B0604020202020204" pitchFamily="34" charset="0"/>
              </a:rPr>
              <a:t>interconnection requirements for grid forming inverters</a:t>
            </a:r>
            <a:r>
              <a:rPr lang="en-US" dirty="0">
                <a:solidFill>
                  <a:schemeClr val="tx1"/>
                </a:solidFill>
                <a:latin typeface="Arial" panose="020B0604020202020204" pitchFamily="34" charset="0"/>
                <a:cs typeface="Arial" panose="020B0604020202020204" pitchFamily="34" charset="0"/>
              </a:rPr>
              <a:t>: drivers, purpose, history of developing the requirements, key technical features, follow-up with Best Practice Guide</a:t>
            </a:r>
          </a:p>
          <a:p>
            <a:pPr marL="228600" indent="-228600">
              <a:lnSpc>
                <a:spcPct val="100000"/>
              </a:lnSpc>
              <a:spcBef>
                <a:spcPts val="600"/>
              </a:spcBef>
            </a:pPr>
            <a:r>
              <a:rPr lang="en-US" dirty="0">
                <a:solidFill>
                  <a:schemeClr val="tx1"/>
                </a:solidFill>
                <a:latin typeface="Arial" panose="020B0604020202020204" pitchFamily="34" charset="0"/>
                <a:cs typeface="Arial" panose="020B0604020202020204" pitchFamily="34" charset="0"/>
              </a:rPr>
              <a:t>Overview of </a:t>
            </a:r>
            <a:r>
              <a:rPr lang="en-US" b="1" dirty="0">
                <a:solidFill>
                  <a:schemeClr val="tx1"/>
                </a:solidFill>
                <a:latin typeface="Arial" panose="020B0604020202020204" pitchFamily="34" charset="0"/>
                <a:cs typeface="Arial" panose="020B0604020202020204" pitchFamily="34" charset="0"/>
              </a:rPr>
              <a:t>Best Practice Guide</a:t>
            </a:r>
            <a:r>
              <a:rPr lang="en-US" dirty="0">
                <a:solidFill>
                  <a:schemeClr val="tx1"/>
                </a:solidFill>
                <a:latin typeface="Arial" panose="020B0604020202020204" pitchFamily="34" charset="0"/>
                <a:cs typeface="Arial" panose="020B0604020202020204" pitchFamily="34" charset="0"/>
              </a:rPr>
              <a:t>: definition of GFM plant and functionality, analysis methodology, modelling requirements, compliance testing. Final document by the end of Oct. </a:t>
            </a:r>
            <a:r>
              <a:rPr lang="en-US">
                <a:solidFill>
                  <a:schemeClr val="tx1"/>
                </a:solidFill>
                <a:latin typeface="Arial" panose="020B0604020202020204" pitchFamily="34" charset="0"/>
                <a:cs typeface="Arial" panose="020B0604020202020204" pitchFamily="34" charset="0"/>
              </a:rPr>
              <a:t>2022.</a:t>
            </a:r>
            <a:endParaRPr lang="en-US" dirty="0">
              <a:solidFill>
                <a:schemeClr val="tx1"/>
              </a:solidFill>
              <a:latin typeface="Arial" panose="020B0604020202020204" pitchFamily="34" charset="0"/>
              <a:cs typeface="Arial" panose="020B0604020202020204" pitchFamily="34" charset="0"/>
            </a:endParaRPr>
          </a:p>
          <a:p>
            <a:pPr marL="228600" indent="-228600">
              <a:lnSpc>
                <a:spcPct val="100000"/>
              </a:lnSpc>
              <a:spcBef>
                <a:spcPts val="600"/>
              </a:spcBef>
            </a:pPr>
            <a:r>
              <a:rPr lang="en-US" b="1" dirty="0">
                <a:solidFill>
                  <a:schemeClr val="tx1"/>
                </a:solidFill>
                <a:latin typeface="Arial" panose="020B0604020202020204" pitchFamily="34" charset="0"/>
                <a:cs typeface="Arial" panose="020B0604020202020204" pitchFamily="34" charset="0"/>
              </a:rPr>
              <a:t>Stability Pathfinder </a:t>
            </a:r>
            <a:r>
              <a:rPr lang="en-US" dirty="0">
                <a:solidFill>
                  <a:schemeClr val="tx1"/>
                </a:solidFill>
                <a:latin typeface="Arial" panose="020B0604020202020204" pitchFamily="34" charset="0"/>
                <a:cs typeface="Arial" panose="020B0604020202020204" pitchFamily="34" charset="0"/>
              </a:rPr>
              <a:t>– procurement of additional inertia, short circuit level, dynamic reactive power in the most cost-effective way: key technical capabilities, tended process, procurement volumes and locations, awarded technologies, stability market design as a long-term solution</a:t>
            </a:r>
          </a:p>
          <a:p>
            <a:pPr marL="228600" indent="-228600">
              <a:lnSpc>
                <a:spcPct val="100000"/>
              </a:lnSpc>
              <a:spcBef>
                <a:spcPts val="600"/>
              </a:spcBef>
            </a:pPr>
            <a:r>
              <a:rPr lang="en-US" b="1" dirty="0">
                <a:solidFill>
                  <a:schemeClr val="tx1"/>
                </a:solidFill>
                <a:latin typeface="Arial" panose="020B0604020202020204" pitchFamily="34" charset="0"/>
                <a:cs typeface="Arial" panose="020B0604020202020204" pitchFamily="34" charset="0"/>
              </a:rPr>
              <a:t>Strength to Connect </a:t>
            </a:r>
            <a:r>
              <a:rPr lang="en-US" dirty="0">
                <a:solidFill>
                  <a:schemeClr val="tx1"/>
                </a:solidFill>
                <a:latin typeface="Arial" panose="020B0604020202020204" pitchFamily="34" charset="0"/>
                <a:cs typeface="Arial" panose="020B0604020202020204" pitchFamily="34" charset="0"/>
              </a:rPr>
              <a:t>– project looking to develop new metrics for system strength, recognizing that SCR is not a good all-purpose indicator anymore. Need to define level of grid strength, compatibility levels of grid strength, heat maps to describe grid strength for the system, guidance on assessment of IBR capability to add to grid strength. </a:t>
            </a:r>
          </a:p>
          <a:p>
            <a:pPr marL="228600" indent="-228600">
              <a:lnSpc>
                <a:spcPct val="100000"/>
              </a:lnSpc>
              <a:spcBef>
                <a:spcPts val="600"/>
              </a:spcBef>
            </a:pPr>
            <a:r>
              <a:rPr lang="en-US" b="1" dirty="0">
                <a:solidFill>
                  <a:schemeClr val="tx1"/>
                </a:solidFill>
                <a:latin typeface="Arial" panose="020B0604020202020204" pitchFamily="34" charset="0"/>
                <a:cs typeface="Arial" panose="020B0604020202020204" pitchFamily="34" charset="0"/>
              </a:rPr>
              <a:t>Inertia monitoring: </a:t>
            </a:r>
            <a:r>
              <a:rPr lang="en-US" dirty="0">
                <a:solidFill>
                  <a:schemeClr val="tx1"/>
                </a:solidFill>
                <a:latin typeface="Arial" panose="020B0604020202020204" pitchFamily="34" charset="0"/>
                <a:cs typeface="Arial" panose="020B0604020202020204" pitchFamily="34" charset="0"/>
              </a:rPr>
              <a:t>drivers, costs of maintaining inertia, contributors, two monitoring methods </a:t>
            </a:r>
            <a:endParaRPr lang="en-US" b="1" dirty="0">
              <a:solidFill>
                <a:schemeClr val="tx1"/>
              </a:solidFill>
              <a:latin typeface="Arial" panose="020B0604020202020204" pitchFamily="34" charset="0"/>
              <a:cs typeface="Arial" panose="020B0604020202020204" pitchFamily="34" charset="0"/>
            </a:endParaRPr>
          </a:p>
          <a:p>
            <a:pPr marL="228600" indent="-228600">
              <a:lnSpc>
                <a:spcPct val="100000"/>
              </a:lnSpc>
              <a:spcBef>
                <a:spcPts val="600"/>
              </a:spcBef>
              <a:buNone/>
            </a:pPr>
            <a:r>
              <a:rPr lang="en-US" dirty="0">
                <a:solidFill>
                  <a:schemeClr val="tx1"/>
                </a:solidFill>
                <a:latin typeface="Arial" panose="020B0604020202020204" pitchFamily="34" charset="0"/>
                <a:cs typeface="Arial" panose="020B0604020202020204" pitchFamily="34" charset="0"/>
              </a:rPr>
              <a:t>Slides, Recording and Q&amp;A: </a:t>
            </a:r>
            <a:r>
              <a:rPr lang="en-US" dirty="0">
                <a:latin typeface="Arial" panose="020B0604020202020204" pitchFamily="34" charset="0"/>
                <a:cs typeface="Arial" panose="020B0604020202020204" pitchFamily="34" charset="0"/>
                <a:hlinkClick r:id="rId3"/>
              </a:rPr>
              <a:t>https://www.esig.energy/event/operating-the-system-towards-zero-carbon/</a:t>
            </a:r>
            <a:r>
              <a:rPr lang="en-US" dirty="0">
                <a:latin typeface="Arial" panose="020B0604020202020204" pitchFamily="34" charset="0"/>
                <a:cs typeface="Arial" panose="020B0604020202020204" pitchFamily="34" charset="0"/>
              </a:rPr>
              <a:t> </a:t>
            </a:r>
          </a:p>
          <a:p>
            <a:endParaRPr lang="en-US" dirty="0"/>
          </a:p>
        </p:txBody>
      </p:sp>
    </p:spTree>
    <p:extLst>
      <p:ext uri="{BB962C8B-B14F-4D97-AF65-F5344CB8AC3E}">
        <p14:creationId xmlns:p14="http://schemas.microsoft.com/office/powerpoint/2010/main" val="3074679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7F098D5-565E-8243-CD6F-F9A2691062AE}"/>
              </a:ext>
            </a:extLst>
          </p:cNvPr>
          <p:cNvSpPr txBox="1"/>
          <p:nvPr/>
        </p:nvSpPr>
        <p:spPr>
          <a:xfrm>
            <a:off x="6189634" y="2022445"/>
            <a:ext cx="5321519" cy="830997"/>
          </a:xfrm>
          <a:prstGeom prst="rect">
            <a:avLst/>
          </a:prstGeom>
          <a:noFill/>
        </p:spPr>
        <p:txBody>
          <a:bodyPr wrap="square" rtlCol="0">
            <a:spAutoFit/>
          </a:bodyPr>
          <a:lstStyle/>
          <a:p>
            <a:pPr algn="ctr"/>
            <a:r>
              <a:rPr lang="en-US" sz="4800" b="0" i="0" dirty="0">
                <a:solidFill>
                  <a:srgbClr val="F15934"/>
                </a:solidFill>
                <a:latin typeface="Montserrat" pitchFamily="2" charset="77"/>
              </a:rPr>
              <a:t>THANK YOU </a:t>
            </a:r>
          </a:p>
        </p:txBody>
      </p:sp>
      <p:sp>
        <p:nvSpPr>
          <p:cNvPr id="2" name="Text Placeholder 1">
            <a:extLst>
              <a:ext uri="{FF2B5EF4-FFF2-40B4-BE49-F238E27FC236}">
                <a16:creationId xmlns:a16="http://schemas.microsoft.com/office/drawing/2014/main" id="{5620F293-B2C1-6D16-2CD5-3FB37A9BB356}"/>
              </a:ext>
            </a:extLst>
          </p:cNvPr>
          <p:cNvSpPr>
            <a:spLocks noGrp="1"/>
          </p:cNvSpPr>
          <p:nvPr>
            <p:ph type="body" sz="quarter" idx="10"/>
          </p:nvPr>
        </p:nvSpPr>
        <p:spPr>
          <a:xfrm>
            <a:off x="6583806" y="4855528"/>
            <a:ext cx="3985582" cy="329120"/>
          </a:xfrm>
        </p:spPr>
        <p:txBody>
          <a:bodyPr/>
          <a:lstStyle/>
          <a:p>
            <a:r>
              <a:rPr lang="en-US" dirty="0"/>
              <a:t>Julia Matevosyan</a:t>
            </a:r>
          </a:p>
        </p:txBody>
      </p:sp>
      <p:sp>
        <p:nvSpPr>
          <p:cNvPr id="3" name="Text Placeholder 2">
            <a:extLst>
              <a:ext uri="{FF2B5EF4-FFF2-40B4-BE49-F238E27FC236}">
                <a16:creationId xmlns:a16="http://schemas.microsoft.com/office/drawing/2014/main" id="{F6FDDF8E-5C17-9601-852A-61737D165292}"/>
              </a:ext>
            </a:extLst>
          </p:cNvPr>
          <p:cNvSpPr>
            <a:spLocks noGrp="1"/>
          </p:cNvSpPr>
          <p:nvPr>
            <p:ph type="body" sz="quarter" idx="12"/>
          </p:nvPr>
        </p:nvSpPr>
        <p:spPr>
          <a:xfrm>
            <a:off x="6583806" y="5365375"/>
            <a:ext cx="3985582" cy="662671"/>
          </a:xfrm>
        </p:spPr>
        <p:txBody>
          <a:bodyPr/>
          <a:lstStyle/>
          <a:p>
            <a:r>
              <a:rPr lang="en-US" dirty="0" err="1"/>
              <a:t>julia@esig.energy</a:t>
            </a:r>
            <a:endParaRPr lang="en-US" dirty="0"/>
          </a:p>
        </p:txBody>
      </p:sp>
    </p:spTree>
    <p:extLst>
      <p:ext uri="{BB962C8B-B14F-4D97-AF65-F5344CB8AC3E}">
        <p14:creationId xmlns:p14="http://schemas.microsoft.com/office/powerpoint/2010/main" val="4043767879"/>
      </p:ext>
    </p:extLst>
  </p:cSld>
  <p:clrMapOvr>
    <a:masterClrMapping/>
  </p:clrMapOvr>
</p:sld>
</file>

<file path=ppt/theme/theme1.xml><?xml version="1.0" encoding="utf-8"?>
<a:theme xmlns:a="http://schemas.openxmlformats.org/drawingml/2006/main" name="1_Office Theme">
  <a:themeElements>
    <a:clrScheme name="Energy Innovation">
      <a:dk1>
        <a:srgbClr val="000000"/>
      </a:dk1>
      <a:lt1>
        <a:srgbClr val="FFFFFF"/>
      </a:lt1>
      <a:dk2>
        <a:srgbClr val="44546A"/>
      </a:dk2>
      <a:lt2>
        <a:srgbClr val="E7E6E6"/>
      </a:lt2>
      <a:accent1>
        <a:srgbClr val="1C2558"/>
      </a:accent1>
      <a:accent2>
        <a:srgbClr val="FBAF40"/>
      </a:accent2>
      <a:accent3>
        <a:srgbClr val="D5D5D5"/>
      </a:accent3>
      <a:accent4>
        <a:srgbClr val="919191"/>
      </a:accent4>
      <a:accent5>
        <a:srgbClr val="F2A436"/>
      </a:accent5>
      <a:accent6>
        <a:srgbClr val="929292"/>
      </a:accent6>
      <a:hlink>
        <a:srgbClr val="005392"/>
      </a:hlink>
      <a:folHlink>
        <a:srgbClr val="92929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G Workshop GFM Presentation" id="{87531808-6D3E-4CA0-9F13-8BECDECC0DFD}" vid="{C841E32D-BD76-44A1-B13A-11D75AD0D6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7303</TotalTime>
  <Words>306</Words>
  <Application>Microsoft Office PowerPoint</Application>
  <PresentationFormat>Widescreen</PresentationFormat>
  <Paragraphs>20</Paragraphs>
  <Slides>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vt:i4>
      </vt:variant>
    </vt:vector>
  </HeadingPairs>
  <TitlesOfParts>
    <vt:vector size="13" baseType="lpstr">
      <vt:lpstr>Adobe Garamond Pro</vt:lpstr>
      <vt:lpstr>Arial</vt:lpstr>
      <vt:lpstr>Calibri</vt:lpstr>
      <vt:lpstr>Century Gothic</vt:lpstr>
      <vt:lpstr>Montserrat</vt:lpstr>
      <vt:lpstr>Montserrat Medium</vt:lpstr>
      <vt:lpstr>Montserrat SemiBold</vt:lpstr>
      <vt:lpstr>Wingdings</vt:lpstr>
      <vt:lpstr>1_Office Theme</vt:lpstr>
      <vt:lpstr>ERCOT IBRTF: NERC and Other Industry Updates</vt:lpstr>
      <vt:lpstr>NERC IRPS</vt:lpstr>
      <vt:lpstr>ESIG/G-PST Webinar “Operating the system towards zero carbon”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Matevosyan</dc:creator>
  <cp:lastModifiedBy>Julia Matevosyan</cp:lastModifiedBy>
  <cp:revision>4</cp:revision>
  <cp:lastPrinted>2022-08-07T21:42:50Z</cp:lastPrinted>
  <dcterms:created xsi:type="dcterms:W3CDTF">2022-08-07T17:44:47Z</dcterms:created>
  <dcterms:modified xsi:type="dcterms:W3CDTF">2022-09-13T02:03:05Z</dcterms:modified>
</cp:coreProperties>
</file>