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2" r:id="rId8"/>
    <p:sldId id="273" r:id="rId9"/>
    <p:sldId id="27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395" autoAdjust="0"/>
  </p:normalViewPr>
  <p:slideViewPr>
    <p:cSldViewPr showGuides="1">
      <p:cViewPr varScale="1">
        <p:scale>
          <a:sx n="100" d="100"/>
          <a:sy n="100" d="100"/>
        </p:scale>
        <p:origin x="103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 the fleet performed successfully across the event, but the fleet under performed during first few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02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72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400" y="2136338"/>
            <a:ext cx="533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Fleet-level Overview of ERS Event Performance from 7/13/2022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DSWG Meeting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14,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i="1" dirty="0"/>
              <a:t>*Only five additional ERS Resources were deployed in ERS TP4 because all other obligated ERS Resources for the time period were already deployed in TP3.</a:t>
            </a:r>
            <a:endParaRPr lang="en-US" sz="16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In total, 429 ERS Resources were deployed across time periods 3 &amp; 4 on 7/13/2022. 103 ERS Resources were not deployed because they did not have any obligation within the deployed time periods.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/>
              <a:t>In terms of cumulative deployment obligation time, ERS Resources were deployed for approximately </a:t>
            </a:r>
            <a:r>
              <a:rPr lang="en-US" sz="1800" b="1" dirty="0"/>
              <a:t>0hr:32min</a:t>
            </a:r>
            <a:r>
              <a:rPr lang="en-US" sz="1800" dirty="0"/>
              <a:t> to </a:t>
            </a:r>
            <a:r>
              <a:rPr lang="en-US" sz="1800" b="1" dirty="0"/>
              <a:t>3hr:36min </a:t>
            </a:r>
            <a:r>
              <a:rPr lang="en-US" sz="1800" dirty="0"/>
              <a:t>depending on service type (ERS10-NWS, ERS30-NWS, ERS30-WS) and Time Period obligations (TP3 &amp; TP4).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The vast majority of the ERS fleet was deployed for </a:t>
            </a:r>
            <a:r>
              <a:rPr lang="en-US" sz="1800" b="1" dirty="0"/>
              <a:t>at least 3hr:15min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6E600-8B17-4E4F-9D55-ECD5EF191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54" y="990600"/>
            <a:ext cx="7588946" cy="20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4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4F9D8D17-3571-41F4-BA3C-B3ADB7C4BA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912580"/>
            <a:ext cx="8686800" cy="480242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447CD7C-71CE-49F6-A945-233D75108031}"/>
              </a:ext>
            </a:extLst>
          </p:cNvPr>
          <p:cNvSpPr txBox="1">
            <a:spLocks/>
          </p:cNvSpPr>
          <p:nvPr/>
        </p:nvSpPr>
        <p:spPr>
          <a:xfrm>
            <a:off x="-9758" y="5743575"/>
            <a:ext cx="9163516" cy="457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i="1" dirty="0"/>
              <a:t>Note: the ERS fleet performance depicted above is a representation of the aggregate megawatts for ERS resources and does not reflect how they will be assessed for performance during each individual ERS deployment event.</a:t>
            </a:r>
          </a:p>
        </p:txBody>
      </p:sp>
    </p:spTree>
    <p:extLst>
      <p:ext uri="{BB962C8B-B14F-4D97-AF65-F5344CB8AC3E}">
        <p14:creationId xmlns:p14="http://schemas.microsoft.com/office/powerpoint/2010/main" val="23723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The fleet generally underperformed during the first hour of the event and overperformed during the subsequent 2.5 hours.</a:t>
            </a:r>
            <a:endParaRPr lang="en-US" sz="2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ERCOT is seeking feedback from ERS QSEs to better understand what issues contributed to underperformance during the event.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During the obligated intervals of the event, the ERS fleet provided an average response of ~914 MW compared to an average obligation of ~834 MW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MW response peaked at ~963 MW during the 15-minute interval ending at 6:30pm (last full interval of the event)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1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Approximately half of the QSE portfolios deployed during the event failed to perform successfully across the entirety of the event. A smaller amount also failed to perform during the first full interval of the event.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To perform successfully, ERS QSEs must achieve performance factors of 95% or greater (MW response &gt;= 95% of MW obligation) during </a:t>
            </a:r>
            <a:r>
              <a:rPr lang="en-US" sz="2000" u="sng" dirty="0"/>
              <a:t>both</a:t>
            </a:r>
            <a:r>
              <a:rPr lang="en-US" sz="2000" dirty="0"/>
              <a:t> the first full interval of the event and across all event intervals in aggregate.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Of the QSE portfolios that failed, the average event performance factor was greater than 80% (weighted by MW obligation).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Approximately one third of the QSE portfolios deployed </a:t>
            </a:r>
            <a:r>
              <a:rPr lang="en-US" sz="2000"/>
              <a:t>achieved an </a:t>
            </a:r>
            <a:r>
              <a:rPr lang="en-US" sz="2000" dirty="0"/>
              <a:t>event performance factor of 99% or greater.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312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8525</TotalTime>
  <Words>420</Words>
  <Application>Microsoft Office PowerPoint</Application>
  <PresentationFormat>On-screen Show (4:3)</PresentationFormat>
  <Paragraphs>39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Roboto</vt:lpstr>
      <vt:lpstr>1_Custom Design</vt:lpstr>
      <vt:lpstr>Office Theme</vt:lpstr>
      <vt:lpstr>PowerPoint Presentation</vt:lpstr>
      <vt:lpstr>ERS deployment events 7/13/2022</vt:lpstr>
      <vt:lpstr>ERS deployment events 7/13/2022</vt:lpstr>
      <vt:lpstr>ERS deployment events 7/13/2022</vt:lpstr>
      <vt:lpstr>ERS deployment events 7/13/2022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Barati, Camron</cp:lastModifiedBy>
  <cp:revision>120</cp:revision>
  <cp:lastPrinted>2016-01-21T20:53:15Z</cp:lastPrinted>
  <dcterms:created xsi:type="dcterms:W3CDTF">2016-01-21T15:20:31Z</dcterms:created>
  <dcterms:modified xsi:type="dcterms:W3CDTF">2022-09-13T15:17:36Z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