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5" r:id="rId9"/>
    <p:sldId id="282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09/13/2022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1022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1022 Application deadline was 08/17/22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1022 signup deadline was 09/07/22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09/13/22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10/10/22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1022 </a:t>
            </a:r>
            <a:r>
              <a:rPr lang="en-US" sz="2000" dirty="0">
                <a:solidFill>
                  <a:prstClr val="black"/>
                </a:solidFill>
              </a:rPr>
              <a:t>is scheduled to conclude on 10/21/22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10/28/22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09/13/22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1022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247" y="1391164"/>
            <a:ext cx="8534400" cy="3505200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r>
              <a:rPr lang="en-US" sz="2000" dirty="0">
                <a:solidFill>
                  <a:prstClr val="black"/>
                </a:solidFill>
              </a:rPr>
              <a:t>      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16 new CRs including 4 DUNS+4 CRs are testing in Flight 1022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 existing CR is testing for Bank Change in Flight 1022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 existing CR is testing for Service Provider Change to unestablished Service Provider in Flight 1022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09/13/22</a:t>
            </a:r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6035</TotalTime>
  <Words>107</Words>
  <Application>Microsoft Office PowerPoint</Application>
  <PresentationFormat>On-screen Show (4:3)</PresentationFormat>
  <Paragraphs>27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1022 Preview</vt:lpstr>
      <vt:lpstr>Flight 1022 Details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206</cp:revision>
  <cp:lastPrinted>2016-01-21T20:53:15Z</cp:lastPrinted>
  <dcterms:created xsi:type="dcterms:W3CDTF">2016-01-21T15:20:31Z</dcterms:created>
  <dcterms:modified xsi:type="dcterms:W3CDTF">2022-09-07T20:10:36Z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