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444" r:id="rId7"/>
    <p:sldId id="445" r:id="rId8"/>
    <p:sldId id="446" r:id="rId9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100" d="100"/>
          <a:sy n="100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Demand/Price Response Survey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br>
              <a:rPr lang="en-US" sz="1600" dirty="0"/>
            </a:br>
            <a:r>
              <a:rPr lang="en-US" sz="1600" dirty="0"/>
              <a:t>Retail Market Subcommittee – June 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Demand/Price Response Survey -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381000" y="12192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Emails providing REP/NOIE participation status were sent out July 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103 REPS with reporting requirement.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53 REPs no reporting requirement.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46 NOIE TDSPs (31 LSEs) with reporting requirement.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80 NOIE TDSPs (29 LSEs) no reporting requirement.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100% response received from REPs/NOIEs with reporting requirement.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73 REPs reported DR/PR participation.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Current active ESI IDs 6.77 million.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24 NOIE TDSPs reported programs.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ESIID lists sent to all REPs with programs on Feb 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Demand/Price Response Survey – Key 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381000" y="12192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Oct 15 – due date for submitting ESI ID participation files.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Oct 31 – due date for final corrections.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Oct 31 – due date for submitting event files.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Oct 31 - due date for submitting customer counts/event files.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Nov 7 – due date for final corrections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8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Demand/Price Response Survey – OBDRR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381000" y="12192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Changes to make date references generic.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Possible category to add - PV buy-back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Others??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383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32802</TotalTime>
  <Words>208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Demand/Price Response Survey - Status</vt:lpstr>
      <vt:lpstr>Demand/Price Response Survey – Key Dates</vt:lpstr>
      <vt:lpstr>Demand/Price Response Survey – OBDRR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535</cp:revision>
  <cp:lastPrinted>2020-02-20T00:38:16Z</cp:lastPrinted>
  <dcterms:created xsi:type="dcterms:W3CDTF">2016-01-21T15:20:31Z</dcterms:created>
  <dcterms:modified xsi:type="dcterms:W3CDTF">2022-09-12T21:20:05Z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