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402" r:id="rId8"/>
    <p:sldId id="286" r:id="rId9"/>
    <p:sldId id="383" r:id="rId10"/>
    <p:sldId id="38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402"/>
            <p14:sldId id="286"/>
            <p14:sldId id="383"/>
            <p14:sldId id="3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6" autoAdjust="0"/>
    <p:restoredTop sz="94660"/>
  </p:normalViewPr>
  <p:slideViewPr>
    <p:cSldViewPr showGuides="1">
      <p:cViewPr varScale="1">
        <p:scale>
          <a:sx n="68" d="100"/>
          <a:sy n="68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84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33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</a:rPr>
              <a:t>Generation Resource Energy and Regulation Deployment Performance Report for August 2022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Non-IRR GREDP &lt; 85%</a:t>
            </a:r>
            <a:r>
              <a:rPr lang="en-US" dirty="0"/>
              <a:t> – August 2022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209F21-8780-420B-9080-2F425C39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991222"/>
              </p:ext>
            </p:extLst>
          </p:nvPr>
        </p:nvGraphicFramePr>
        <p:xfrm>
          <a:off x="228600" y="959096"/>
          <a:ext cx="8382000" cy="1126689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509356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91609985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326026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073559609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345580043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73868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51124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04746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267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803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04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Summary</a:t>
            </a:r>
            <a:r>
              <a:rPr lang="en-US" dirty="0"/>
              <a:t> –</a:t>
            </a:r>
            <a:r>
              <a:rPr lang="en-US" altLang="en-US" dirty="0"/>
              <a:t> August</a:t>
            </a:r>
            <a:r>
              <a:rPr lang="en-US" dirty="0"/>
              <a:t> 2022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404338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</a:p>
                  </a:txBody>
                  <a:tcPr marL="6531" marR="6531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78.07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86.31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66.67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86.57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MW Error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3,598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100+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599.67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August 2022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123284"/>
              </p:ext>
            </p:extLst>
          </p:nvPr>
        </p:nvGraphicFramePr>
        <p:xfrm>
          <a:off x="438509" y="732605"/>
          <a:ext cx="8382000" cy="4358008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568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August 2022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824597"/>
              </p:ext>
            </p:extLst>
          </p:nvPr>
        </p:nvGraphicFramePr>
        <p:xfrm>
          <a:off x="438509" y="732605"/>
          <a:ext cx="8382000" cy="1872378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953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61424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C17BBED2EF4E802F4F21A1D28B33" ma:contentTypeVersion="2" ma:contentTypeDescription="Create a new document." ma:contentTypeScope="" ma:versionID="9af9a6a7f20f8b3a59fa1b39039166a0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BEE5DD9-1EAF-4C2C-8CF9-2B2A480272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6194</TotalTime>
  <Words>320</Words>
  <Application>Microsoft Office PowerPoint</Application>
  <PresentationFormat>On-screen Show (4:3)</PresentationFormat>
  <Paragraphs>185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PowerPoint Presentation</vt:lpstr>
      <vt:lpstr>Non-IRR GREDP &lt; 85% – August 2022</vt:lpstr>
      <vt:lpstr>IRR Summary – August 2022</vt:lpstr>
      <vt:lpstr>IRR ≥ 95%, ≥ 100 Scored Intervals – August 2022</vt:lpstr>
      <vt:lpstr>IRR &lt; 95%, ≥ 100 Scored Intervals – August 2022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Gonzales, David</cp:lastModifiedBy>
  <cp:revision>300</cp:revision>
  <cp:lastPrinted>2016-01-21T20:53:15Z</cp:lastPrinted>
  <dcterms:created xsi:type="dcterms:W3CDTF">2016-01-21T15:20:31Z</dcterms:created>
  <dcterms:modified xsi:type="dcterms:W3CDTF">2022-09-09T18:39:23Z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0x0101001D22C17BBED2EF4E802F4F21A1D28B33</vt:lpwstr>
  </property>
</Properties>
</file>