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8236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654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30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25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99182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97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6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00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56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7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131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BACE0A3-206F-4592-9E1F-3ABD2D0FBAA4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3D761DA-74E3-4DD9-9BA8-7EE10CF561F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77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0051" y="2621003"/>
            <a:ext cx="10058400" cy="1585237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Meter Working Group Update to WMS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en-US" dirty="0" smtClean="0"/>
              <a:t>September</a:t>
            </a:r>
            <a:r>
              <a:rPr lang="en-US" dirty="0" smtClean="0"/>
              <a:t> </a:t>
            </a:r>
            <a:r>
              <a:rPr lang="en-US" dirty="0"/>
              <a:t>7</a:t>
            </a:r>
            <a:r>
              <a:rPr lang="en-US" dirty="0" smtClean="0"/>
              <a:t>, 2022</a:t>
            </a:r>
          </a:p>
          <a:p>
            <a:pPr algn="l"/>
            <a:r>
              <a:rPr lang="en-US" smtClean="0"/>
              <a:t>Doug Breshears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05651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 on </a:t>
            </a:r>
            <a:r>
              <a:rPr lang="en-US" dirty="0" smtClean="0"/>
              <a:t>NPRR1144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2396066"/>
            <a:ext cx="10058400" cy="3473027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MWG reviewed the language for </a:t>
            </a:r>
            <a:r>
              <a:rPr lang="en-US" dirty="0" smtClean="0"/>
              <a:t>NPRR1144 and had no opposition to language submitted as comments on 8/17/22.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MWG acknowledged that some TDSP construction standards may not allow this configuration in their service area.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Additional language will be submitted to address notifying all appropriate parties to confirm allowance to install the transfer switch.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5111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MWG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ERCOT updated the progress of NPRR949.  Implementation required by 1/1/2023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dirty="0" smtClean="0"/>
              <a:t>MWG was updated on the upcoming NPRR submittal for Controllable Load Resources (CLR).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006911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586</TotalTime>
  <Words>99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Wingdings</vt:lpstr>
      <vt:lpstr>Retrospect</vt:lpstr>
      <vt:lpstr>Meter Working Group Update to WMS</vt:lpstr>
      <vt:lpstr>Update on NPRR1144</vt:lpstr>
      <vt:lpstr>Additional MWG Discussion</vt:lpstr>
    </vt:vector>
  </TitlesOfParts>
  <Company>Brazos Electric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Meter Working Group Update to WMS</dc:title>
  <dc:creator>Doug Breshears</dc:creator>
  <cp:lastModifiedBy>Doug Breshears</cp:lastModifiedBy>
  <cp:revision>28</cp:revision>
  <dcterms:created xsi:type="dcterms:W3CDTF">2021-04-05T17:57:54Z</dcterms:created>
  <dcterms:modified xsi:type="dcterms:W3CDTF">2022-09-06T18:18:05Z</dcterms:modified>
</cp:coreProperties>
</file>