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8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868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50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5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3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E01-EDA9-4590-9F84-D3EAEF83005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006C-5D56-4092-AF9B-E3FD19C98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Coordination Team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7D822-807D-47FC-9708-03D87214A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RMS: September 13, 2022</a:t>
            </a:r>
          </a:p>
        </p:txBody>
      </p:sp>
    </p:spTree>
    <p:extLst>
      <p:ext uri="{BB962C8B-B14F-4D97-AF65-F5344CB8AC3E}">
        <p14:creationId xmlns:p14="http://schemas.microsoft.com/office/powerpoint/2010/main" val="99084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6D90-B3E8-416B-8D64-743A789A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August</a:t>
            </a:r>
            <a:r>
              <a:rPr lang="en-US" dirty="0"/>
              <a:t>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September 1</a:t>
            </a:r>
            <a:r>
              <a:rPr lang="en-US" sz="2800" baseline="30000" dirty="0"/>
              <a:t>st</a:t>
            </a:r>
            <a:r>
              <a:rPr lang="en-US" sz="2800" dirty="0"/>
              <a:t> - started bi-weekly meetings</a:t>
            </a:r>
          </a:p>
          <a:p>
            <a:r>
              <a:rPr lang="en-US" sz="2800" dirty="0"/>
              <a:t>Determined CSA End Date is Optional.</a:t>
            </a:r>
            <a:endParaRPr lang="en-US" sz="2600" dirty="0"/>
          </a:p>
          <a:p>
            <a:r>
              <a:rPr lang="en-US" sz="2800" dirty="0"/>
              <a:t>Reviewed and finalized</a:t>
            </a:r>
          </a:p>
          <a:p>
            <a:pPr lvl="1"/>
            <a:r>
              <a:rPr lang="en-US" sz="2600" dirty="0"/>
              <a:t>Switches rejected for NFI</a:t>
            </a:r>
          </a:p>
          <a:p>
            <a:pPr lvl="1"/>
            <a:r>
              <a:rPr lang="en-US" sz="2600" dirty="0"/>
              <a:t>New Reject Codes and Reject Reasons</a:t>
            </a:r>
          </a:p>
          <a:p>
            <a:r>
              <a:rPr lang="en-US" sz="2800" dirty="0"/>
              <a:t>Started Review of SCR 817 Requirements</a:t>
            </a:r>
          </a:p>
        </p:txBody>
      </p:sp>
    </p:spTree>
    <p:extLst>
      <p:ext uri="{BB962C8B-B14F-4D97-AF65-F5344CB8AC3E}">
        <p14:creationId xmlns:p14="http://schemas.microsoft.com/office/powerpoint/2010/main" val="170977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FE29-D39A-4634-97FA-81932684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224E-6851-4993-99F5-3F5B2A11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September 14</a:t>
            </a:r>
            <a:r>
              <a:rPr lang="en-US" sz="2800" baseline="30000" dirty="0"/>
              <a:t>th</a:t>
            </a:r>
            <a:r>
              <a:rPr lang="en-US" sz="2800" dirty="0"/>
              <a:t> in person</a:t>
            </a:r>
          </a:p>
          <a:p>
            <a:r>
              <a:rPr lang="en-US" sz="2800" dirty="0"/>
              <a:t>September 21</a:t>
            </a:r>
            <a:r>
              <a:rPr lang="en-US" sz="2800" baseline="30000" dirty="0"/>
              <a:t>st</a:t>
            </a:r>
            <a:r>
              <a:rPr lang="en-US" sz="2800" dirty="0"/>
              <a:t> Webex Only</a:t>
            </a:r>
          </a:p>
          <a:p>
            <a:r>
              <a:rPr lang="en-US" sz="2800" dirty="0"/>
              <a:t>September 28</a:t>
            </a:r>
            <a:r>
              <a:rPr lang="en-US" sz="2800" baseline="30000" dirty="0"/>
              <a:t>th </a:t>
            </a:r>
            <a:r>
              <a:rPr lang="en-US" sz="2800" dirty="0"/>
              <a:t> Webex Only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September 21</a:t>
            </a:r>
            <a:r>
              <a:rPr lang="en-US" baseline="30000" dirty="0"/>
              <a:t>st</a:t>
            </a:r>
            <a:r>
              <a:rPr lang="en-US" dirty="0"/>
              <a:t> is held in conjunction with TX SET</a:t>
            </a:r>
          </a:p>
        </p:txBody>
      </p:sp>
    </p:spTree>
    <p:extLst>
      <p:ext uri="{BB962C8B-B14F-4D97-AF65-F5344CB8AC3E}">
        <p14:creationId xmlns:p14="http://schemas.microsoft.com/office/powerpoint/2010/main" val="280192437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2" ma:contentTypeDescription="Create a new document." ma:contentTypeScope="" ma:versionID="029a2705f5fe948151c097c78f8bd955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93c90ac9b57db8328c650b64ab4e73e9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B06AE6-F182-4DF8-8B0B-8C70BE61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FB7A8B-BDA3-4416-BD04-166D89D0C5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215376-418E-4677-914E-486E763E705E}">
  <ds:schemaRefs>
    <ds:schemaRef ds:uri="http://www.w3.org/XML/1998/namespace"/>
    <ds:schemaRef ds:uri="http://purl.org/dc/elements/1.1/"/>
    <ds:schemaRef ds:uri="ded7f6be-006e-48d8-8435-0405bc84a9a7"/>
    <ds:schemaRef ds:uri="http://purl.org/dc/terms/"/>
    <ds:schemaRef ds:uri="97deaf5a-01d9-4834-89d2-802f43df07d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2979</TotalTime>
  <Words>69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Market Coordination Team Update</vt:lpstr>
      <vt:lpstr>August Meeting</vt:lpstr>
      <vt:lpstr>Future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Coordination Team Update</dc:title>
  <dc:creator>Thurman, Kathryn</dc:creator>
  <cp:lastModifiedBy>MarketCoordinationTeam</cp:lastModifiedBy>
  <cp:revision>5</cp:revision>
  <dcterms:created xsi:type="dcterms:W3CDTF">2022-07-28T16:49:29Z</dcterms:created>
  <dcterms:modified xsi:type="dcterms:W3CDTF">2022-09-02T14:38:24Z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</Properties>
</file>