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September 13, 2022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August</a:t>
            </a:r>
            <a:r>
              <a:rPr lang="en-US" dirty="0"/>
              <a:t>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September 1</a:t>
            </a:r>
            <a:r>
              <a:rPr lang="en-US" sz="2800" baseline="30000" dirty="0"/>
              <a:t>st</a:t>
            </a:r>
            <a:r>
              <a:rPr lang="en-US" sz="2800" dirty="0"/>
              <a:t> - started bi-weekly meetings</a:t>
            </a:r>
          </a:p>
          <a:p>
            <a:r>
              <a:rPr lang="en-US" sz="2800" dirty="0"/>
              <a:t>Determined CSA End Date is Optional.</a:t>
            </a:r>
            <a:endParaRPr lang="en-US" sz="2600" dirty="0"/>
          </a:p>
          <a:p>
            <a:r>
              <a:rPr lang="en-US" sz="2800" dirty="0"/>
              <a:t>Reviewed and finalized</a:t>
            </a:r>
          </a:p>
          <a:p>
            <a:pPr lvl="1"/>
            <a:r>
              <a:rPr lang="en-US" sz="2600" dirty="0"/>
              <a:t>Switches rejected for NFI</a:t>
            </a:r>
          </a:p>
          <a:p>
            <a:pPr lvl="1"/>
            <a:r>
              <a:rPr lang="en-US" sz="2600" dirty="0"/>
              <a:t>New Reject Codes and Reject Reasons</a:t>
            </a:r>
          </a:p>
          <a:p>
            <a:r>
              <a:rPr lang="en-US" sz="2800" dirty="0"/>
              <a:t>Started Review of SCR 817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September 14</a:t>
            </a:r>
            <a:r>
              <a:rPr lang="en-US" sz="2800" baseline="30000" dirty="0"/>
              <a:t>th</a:t>
            </a:r>
            <a:r>
              <a:rPr lang="en-US" sz="2800" dirty="0"/>
              <a:t> in person</a:t>
            </a:r>
          </a:p>
          <a:p>
            <a:r>
              <a:rPr lang="en-US" sz="2800" dirty="0"/>
              <a:t>September 21</a:t>
            </a:r>
            <a:r>
              <a:rPr lang="en-US" sz="2800" baseline="30000" dirty="0"/>
              <a:t>st</a:t>
            </a:r>
            <a:r>
              <a:rPr lang="en-US" sz="2800" dirty="0"/>
              <a:t> Webex Only</a:t>
            </a:r>
          </a:p>
          <a:p>
            <a:r>
              <a:rPr lang="en-US" sz="2800" dirty="0"/>
              <a:t>September 28</a:t>
            </a:r>
            <a:r>
              <a:rPr lang="en-US" sz="2800" baseline="30000" dirty="0"/>
              <a:t>th </a:t>
            </a:r>
            <a:r>
              <a:rPr lang="en-US" sz="2800" dirty="0"/>
              <a:t> Webex Only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September 21</a:t>
            </a:r>
            <a:r>
              <a:rPr lang="en-US" baseline="30000" dirty="0"/>
              <a:t>st</a:t>
            </a:r>
            <a:r>
              <a:rPr lang="en-US" dirty="0"/>
              <a:t> is held in conjunction with TX SET</a:t>
            </a:r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2979</TotalTime>
  <Words>69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August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MarketCoordinationTeam</cp:lastModifiedBy>
  <cp:revision>5</cp:revision>
  <dcterms:created xsi:type="dcterms:W3CDTF">2022-07-28T16:49:29Z</dcterms:created>
  <dcterms:modified xsi:type="dcterms:W3CDTF">2022-09-02T14:38:24Z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