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sldIdLst>
    <p:sldId id="256" r:id="rId2"/>
    <p:sldId id="257" r:id="rId3"/>
    <p:sldId id="260" r:id="rId4"/>
    <p:sldId id="263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702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4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3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383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8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6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6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2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0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1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0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9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B0820E7-8AFC-4ECA-8AE7-C518D6E8607C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A8CCF4-45E0-41F8-AB2D-3A0DB3A3A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2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6F257-00B4-45EF-A088-5CD0A456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15233">
            <a:off x="117411" y="149313"/>
            <a:ext cx="5648960" cy="3352161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5BA9C-A63E-43FB-9FCC-25FEECC6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32179">
            <a:off x="194898" y="3549773"/>
            <a:ext cx="6292790" cy="1066971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Daytona" panose="020B0604030500040204" pitchFamily="34" charset="0"/>
              </a:rPr>
              <a:t>RMS: September 13</a:t>
            </a:r>
            <a:r>
              <a:rPr lang="en-US" sz="3200" b="1" baseline="30000" dirty="0">
                <a:latin typeface="Daytona" panose="020B0604030500040204" pitchFamily="34" charset="0"/>
              </a:rPr>
              <a:t>th</a:t>
            </a:r>
            <a:r>
              <a:rPr lang="en-US" sz="3200" b="1" dirty="0">
                <a:latin typeface="Daytona" panose="020B0604030500040204" pitchFamily="34" charset="0"/>
              </a:rPr>
              <a:t>, 2022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08E49788-67F1-43D9-8CEC-E1BD56F31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823"/>
          <a:stretch/>
        </p:blipFill>
        <p:spPr bwMode="auto">
          <a:xfrm rot="21430565">
            <a:off x="6181367" y="166182"/>
            <a:ext cx="4685877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August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394707" cy="4102513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Discussion on Lubbock Testing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Proposal to give LBK 2</a:t>
            </a:r>
            <a:r>
              <a:rPr lang="en-US" sz="2600" b="1" baseline="30000" dirty="0">
                <a:solidFill>
                  <a:schemeClr val="accent1"/>
                </a:solidFill>
                <a:latin typeface="Daytona" panose="020B0604030500040204" pitchFamily="34" charset="0"/>
              </a:rPr>
              <a:t>nd</a:t>
            </a:r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 Flight of 2023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Round Robin CR Testing would be utilized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  <a:latin typeface="Daytona" panose="020B0604030500040204" pitchFamily="34" charset="0"/>
              </a:rPr>
              <a:t>Action Item: Review TDSP Testing Scripts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For RMS CONSIDERATION: 2023 Flight Schedule</a:t>
            </a:r>
          </a:p>
          <a:p>
            <a:endParaRPr lang="en-US" sz="2800" dirty="0"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92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5.0 Change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394707" cy="4102513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Change Control Calls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For RMS CONSIDERATION: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2022-819:Clarify REF~4P and REF~IX are not provided when NM109 is NONE or UNMETERED in the 814_20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2022-828: Add DTM Start and End segments to the 814_18 Establish/Delete CSA Request.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2022-837:Update the 814_25 to remove ERCOT Use Only from the NFI reject code to allow TDSPs to use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2022-838: Update the 814_19 to add the ASI02 of 001 (Change) and additional reject codes.</a:t>
            </a:r>
            <a:endParaRPr lang="en-US" sz="2600" b="1" dirty="0">
              <a:solidFill>
                <a:schemeClr val="accent1"/>
              </a:solidFill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5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5.0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7976" y="1610390"/>
            <a:ext cx="10511327" cy="4102513"/>
          </a:xfrm>
        </p:spPr>
        <p:txBody>
          <a:bodyPr anchor="t">
            <a:norm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County </a:t>
            </a:r>
          </a:p>
          <a:p>
            <a:pPr lvl="1"/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</a:rPr>
              <a:t>For RMS Consideration: System Change Request</a:t>
            </a:r>
            <a:endParaRPr lang="en-US" sz="3200" b="1" dirty="0">
              <a:solidFill>
                <a:schemeClr val="accent1"/>
              </a:solidFill>
              <a:latin typeface="Daytona" panose="020B0604030500040204" pitchFamily="34" charset="0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Daytona" panose="020B0604030500040204" pitchFamily="34" charset="0"/>
              </a:rPr>
              <a:t>Previously Approved Change Controls</a:t>
            </a:r>
          </a:p>
          <a:p>
            <a:pPr lvl="1"/>
            <a:r>
              <a:rPr lang="en-US" sz="2600" b="1" dirty="0">
                <a:solidFill>
                  <a:srgbClr val="002060"/>
                </a:solidFill>
                <a:latin typeface="Daytona" panose="020B0604030500040204" pitchFamily="34" charset="0"/>
              </a:rPr>
              <a:t>For RMS Consideration: Approve CC’s for inclusion into TX SET 5.0 Project</a:t>
            </a:r>
          </a:p>
          <a:p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5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TEXAS SET 5.0 Change Controls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08639-B97F-44EF-9E84-7DA1970396CF}"/>
              </a:ext>
            </a:extLst>
          </p:cNvPr>
          <p:cNvSpPr txBox="1"/>
          <p:nvPr/>
        </p:nvSpPr>
        <p:spPr>
          <a:xfrm>
            <a:off x="798352" y="1498114"/>
            <a:ext cx="105952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TXSETCC836 - This change control will implement logic to reject Texas SET transactions that contain only a comma or other one character punctuation in a name field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TXSETCC835 - Update code 26 of the BIG07 in the 810_02 to support miscellaneous credits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TXSETCC834 - Add specific </a:t>
            </a:r>
            <a:r>
              <a:rPr lang="en-US" sz="1050" b="1" cap="all" dirty="0" err="1">
                <a:solidFill>
                  <a:srgbClr val="002060"/>
                </a:solidFill>
                <a:latin typeface="Daytona" panose="020B0604030500040204" pitchFamily="34" charset="0"/>
              </a:rPr>
              <a:t>Unexecutable</a:t>
            </a: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 codes to provide detailed explanations rather than just "T018" for turndowns associated with unapproved Distributed Generation equipment or Auto Transfer Switch and/or no signed Interconnection Agreement received by TDSP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TXSETCC833 - Add new Reject codes to the 814_19 for support of the new CSA Start and End dates added in Change Control 2021-828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TXSETCC832 - To support Change Control 2021-829 for Inadvertent Gain/Loss or Customer Rescission this change control adds 3 new rejection reasons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TXSETCC831 - Add new REF segment in order to provide Meter Service Type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TXSETCC830 - Add additional Reject Codes and Reject Reasons to provide more descriptive rejects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TXSETCC829 - Add a new indicator to indicate regain due to Inadvertent Gain/Loss and Right of Rescission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TXSETCC827 - Allow Competitive Retailer to provide customer's email to TDSP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TXSETCC821 - Add necessary data elements to transactions to allow the submission of County to be communicated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TXSETCC818 - Update the 814_28 Guide as a result of the market recommendations following Hurricane Harvey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TXSETCC817 - Update the 650_04 Guide as a result of the market recommendations following Hurricane Harvey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TXSETCC816 - Update the 650_02 Guide as a result of the market recommendations following Hurricane Harvey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TXSETCC815 - Update the 650_01 Guide as a result of the market recommendations following Hurricane Harvey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TXSETCC809 - Requesting a new Construction Hold Pending Code (CHP) to the 814_04 and 814_05 to help REPs identify the reason for potential delays on a MVI request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TXSETCC798 - Updating the 814_24 to allow only the CSA CR to submit the REF~2W and create new reject reason for ERCOT</a:t>
            </a:r>
          </a:p>
          <a:p>
            <a:pPr marL="171450" marR="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b="1" cap="all" dirty="0">
                <a:solidFill>
                  <a:srgbClr val="002060"/>
                </a:solidFill>
                <a:latin typeface="Daytona" panose="020B0604030500040204" pitchFamily="34" charset="0"/>
              </a:rPr>
              <a:t>TXSETCC794 - Make the "Unmetered Service Type" found in the REF~PRT segment "Optional" for the TDSP when the information is available at the time the 814_20 Create transaction is established and communicated to ERCOT.</a:t>
            </a:r>
          </a:p>
        </p:txBody>
      </p:sp>
    </p:spTree>
    <p:extLst>
      <p:ext uri="{BB962C8B-B14F-4D97-AF65-F5344CB8AC3E}">
        <p14:creationId xmlns:p14="http://schemas.microsoft.com/office/powerpoint/2010/main" val="138624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EF212-9072-4CC8-B54C-C2678E9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Next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8372F-0A4A-4F53-AB17-42AA6DA8E5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September 21</a:t>
            </a:r>
            <a:r>
              <a:rPr lang="en-US" sz="2800" b="1" baseline="30000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st</a:t>
            </a:r>
            <a:r>
              <a:rPr lang="en-US" sz="2800" b="1" dirty="0">
                <a:solidFill>
                  <a:srgbClr val="002060"/>
                </a:solidFill>
                <a:latin typeface="Daytona" panose="020B0604030500040204" pitchFamily="34" charset="0"/>
                <a:ea typeface="+mn-ea"/>
                <a:cs typeface="+mn-cs"/>
              </a:rPr>
              <a:t>: Webex Only</a:t>
            </a:r>
            <a:endParaRPr lang="en-US" sz="2800" dirty="0">
              <a:latin typeface="Daytona" panose="020B0604030500040204" pitchFamily="34" charset="0"/>
            </a:endParaRPr>
          </a:p>
          <a:p>
            <a:pPr lvl="1"/>
            <a:endParaRPr lang="en-US" sz="2800" dirty="0">
              <a:latin typeface="Daytona" panose="020B0604030500040204" pitchFamily="34" charset="0"/>
            </a:endParaRPr>
          </a:p>
          <a:p>
            <a:pPr lvl="3"/>
            <a:endParaRPr lang="en-US" sz="1800" dirty="0">
              <a:latin typeface="Daytona" panose="020B060403050004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13815</TotalTime>
  <Words>534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Daytona</vt:lpstr>
      <vt:lpstr>Impact</vt:lpstr>
      <vt:lpstr>Main Event</vt:lpstr>
      <vt:lpstr>TEXAS SET UPDATE</vt:lpstr>
      <vt:lpstr>August MEETING</vt:lpstr>
      <vt:lpstr>TEXAS SET 5.0 Change Controls</vt:lpstr>
      <vt:lpstr>TEXAS SET 5.0</vt:lpstr>
      <vt:lpstr>TEXAS SET 5.0 Change Controls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Patrick, Kyle</dc:creator>
  <cp:lastModifiedBy>Patrick, Kyle</cp:lastModifiedBy>
  <cp:revision>43</cp:revision>
  <dcterms:created xsi:type="dcterms:W3CDTF">2022-01-07T15:55:58Z</dcterms:created>
  <dcterms:modified xsi:type="dcterms:W3CDTF">2022-09-06T14:50:45Z</dcterms:modified>
</cp:coreProperties>
</file>