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8" r:id="rId6"/>
    <p:sldId id="279" r:id="rId7"/>
    <p:sldId id="274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C630867E-617E-43CA-BB73-0EA1AF23457E}"/>
    <pc:docChg chg="custSel modSld">
      <pc:chgData name="Katie Rich" userId="5e9684b8-063c-4aeb-98ff-468c96de35a9" providerId="ADAL" clId="{C630867E-617E-43CA-BB73-0EA1AF23457E}" dt="2022-09-01T19:12:24.233" v="1066" actId="20577"/>
      <pc:docMkLst>
        <pc:docMk/>
      </pc:docMkLst>
      <pc:sldChg chg="modSp mod">
        <pc:chgData name="Katie Rich" userId="5e9684b8-063c-4aeb-98ff-468c96de35a9" providerId="ADAL" clId="{C630867E-617E-43CA-BB73-0EA1AF23457E}" dt="2022-08-31T18:59:39.448" v="159" actId="20577"/>
        <pc:sldMkLst>
          <pc:docMk/>
          <pc:sldMk cId="161441392" sldId="256"/>
        </pc:sldMkLst>
        <pc:spChg chg="mod">
          <ac:chgData name="Katie Rich" userId="5e9684b8-063c-4aeb-98ff-468c96de35a9" providerId="ADAL" clId="{C630867E-617E-43CA-BB73-0EA1AF23457E}" dt="2022-08-31T18:59:39.448" v="159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C630867E-617E-43CA-BB73-0EA1AF23457E}" dt="2022-08-31T18:58:52.417" v="140" actId="20577"/>
        <pc:sldMkLst>
          <pc:docMk/>
          <pc:sldMk cId="2973100125" sldId="274"/>
        </pc:sldMkLst>
        <pc:spChg chg="mod">
          <ac:chgData name="Katie Rich" userId="5e9684b8-063c-4aeb-98ff-468c96de35a9" providerId="ADAL" clId="{C630867E-617E-43CA-BB73-0EA1AF23457E}" dt="2022-08-31T18:58:52.417" v="140" actId="20577"/>
          <ac:spMkLst>
            <pc:docMk/>
            <pc:sldMk cId="2973100125" sldId="274"/>
            <ac:spMk id="2" creationId="{16F4F925-7594-4981-8B3A-172414960D84}"/>
          </ac:spMkLst>
        </pc:spChg>
      </pc:sldChg>
      <pc:sldChg chg="modSp mod">
        <pc:chgData name="Katie Rich" userId="5e9684b8-063c-4aeb-98ff-468c96de35a9" providerId="ADAL" clId="{C630867E-617E-43CA-BB73-0EA1AF23457E}" dt="2022-09-01T19:12:24.233" v="1066" actId="20577"/>
        <pc:sldMkLst>
          <pc:docMk/>
          <pc:sldMk cId="3242627374" sldId="278"/>
        </pc:sldMkLst>
        <pc:spChg chg="mod">
          <ac:chgData name="Katie Rich" userId="5e9684b8-063c-4aeb-98ff-468c96de35a9" providerId="ADAL" clId="{C630867E-617E-43CA-BB73-0EA1AF23457E}" dt="2022-09-01T19:12:24.233" v="1066" actId="20577"/>
          <ac:spMkLst>
            <pc:docMk/>
            <pc:sldMk cId="3242627374" sldId="278"/>
            <ac:spMk id="3" creationId="{332B54E6-D76D-4FE7-AA45-B019A6D65A61}"/>
          </ac:spMkLst>
        </pc:spChg>
      </pc:sldChg>
      <pc:sldChg chg="modSp mod">
        <pc:chgData name="Katie Rich" userId="5e9684b8-063c-4aeb-98ff-468c96de35a9" providerId="ADAL" clId="{C630867E-617E-43CA-BB73-0EA1AF23457E}" dt="2022-08-31T20:47:39.778" v="1064" actId="5793"/>
        <pc:sldMkLst>
          <pc:docMk/>
          <pc:sldMk cId="2951007881" sldId="279"/>
        </pc:sldMkLst>
        <pc:spChg chg="mod">
          <ac:chgData name="Katie Rich" userId="5e9684b8-063c-4aeb-98ff-468c96de35a9" providerId="ADAL" clId="{C630867E-617E-43CA-BB73-0EA1AF23457E}" dt="2022-08-31T20:47:39.778" v="1064" actId="5793"/>
          <ac:spMkLst>
            <pc:docMk/>
            <pc:sldMk cId="2951007881" sldId="279"/>
            <ac:spMk id="3" creationId="{62E4BCC3-D9CB-6DB7-6115-1AEA1793F1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September 7, 2022</a:t>
            </a:r>
          </a:p>
          <a:p>
            <a:endParaRPr lang="en-US" dirty="0"/>
          </a:p>
          <a:p>
            <a:r>
              <a:rPr lang="en-US" dirty="0"/>
              <a:t>Katie Rich, Chair</a:t>
            </a:r>
          </a:p>
          <a:p>
            <a:r>
              <a:rPr lang="en-US" dirty="0"/>
              <a:t>Andy Nguyen, Vice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DD11-1D8B-422E-B34A-86CA0E85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Reliability Deployment Price Adder (RDPA)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B54E6-D76D-4FE7-AA45-B019A6D65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CMWG has continued its discussions on a Local RDPA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 stakeholder presentation stated/provided: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Flawed implementation of RDPA treats it like an additional value of Operating Reserves that is paid to all available capacity 	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An example on the outcome of the current RDPA for </a:t>
            </a:r>
            <a:r>
              <a:rPr lang="en-US"/>
              <a:t>a RUC </a:t>
            </a:r>
            <a:r>
              <a:rPr lang="en-US" dirty="0"/>
              <a:t>unit, which creates a higher imbalance uplift and RUC charge and a diluted Congestion charge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An example using the local RDPA, which lowered the uplift and RUC charge and a higher Congestion charge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Steps: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will look at a shorter ramp rate relaxation timeline</a:t>
            </a:r>
          </a:p>
        </p:txBody>
      </p:sp>
    </p:spTree>
    <p:extLst>
      <p:ext uri="{BB962C8B-B14F-4D97-AF65-F5344CB8AC3E}">
        <p14:creationId xmlns:p14="http://schemas.microsoft.com/office/powerpoint/2010/main" val="324262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2CFE-7248-CB23-ED65-17D1B62F6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 Zones for Aggregation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4BCC3-D9CB-6DB7-6115-1AEA1793F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As a result of discussions on OBDRR 041, CMWG has been looking at the potential of developing smaller load zones for aggregation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We discussed ideas for what to include in a study, using existing boundaries and breaking up within the zones, and discussing what other RTOs have implemented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steps: Narrow down scope of study</a:t>
            </a:r>
          </a:p>
        </p:txBody>
      </p:sp>
    </p:spTree>
    <p:extLst>
      <p:ext uri="{BB962C8B-B14F-4D97-AF65-F5344CB8AC3E}">
        <p14:creationId xmlns:p14="http://schemas.microsoft.com/office/powerpoint/2010/main" val="295100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September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23683</TotalTime>
  <Words>199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Retrospect</vt:lpstr>
      <vt:lpstr>Congestion Management Working Group</vt:lpstr>
      <vt:lpstr>Local Reliability Deployment Price Adder (RDPA)</vt:lpstr>
      <vt:lpstr>Load Zones for Aggregation </vt:lpstr>
      <vt:lpstr>Next Meeting: September 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Katie Rich</cp:lastModifiedBy>
  <cp:revision>34</cp:revision>
  <dcterms:created xsi:type="dcterms:W3CDTF">2019-09-10T19:44:15Z</dcterms:created>
  <dcterms:modified xsi:type="dcterms:W3CDTF">2022-09-01T19:12:32Z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