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4E0D745-BAF8-2994-FD7F-FA490D76B574}" name="Siegel, Samuel" initials="SS" userId="S::Samuel.Siegel@luminant.com::a18e9f86-6b80-4299-aa85-375a277ad689" providerId="AD"/>
  <p188:author id="{A3912448-673F-ADE2-A5F7-C906F615DEB9}" name="Soos, Jessica" initials="SJ" userId="S::Jessica.Soos@vistracorp.com::2032881f-6a7d-42eb-b61f-275ee928a21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94D03-0F63-BAA7-225C-9C32F1A3D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A342A5-198D-9EF4-11A9-3485786D1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0A713-71DB-4C1F-D587-99CD0A09C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A857-2E7F-4AF2-94AC-5FFF346C84E7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A7828-B86A-1FC5-04C0-40C262B2B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71DB2-B3FF-A8C2-3403-F6F13FA2A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FF64-400A-4688-B57D-D44B89BD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49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4BC29-CC7E-9D9E-5043-8732338BA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77B8A1-AB64-9297-9A73-06A896BF5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8F49C-4B2A-4901-EBEB-C8D83BED0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A857-2E7F-4AF2-94AC-5FFF346C84E7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A0594-C4D6-E0EC-9637-5631EB90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414E5-60EF-4DF2-A072-C489D3F3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FF64-400A-4688-B57D-D44B89BD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0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88FB63-46C7-7980-469F-7431B434D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78955C-6829-1E30-16B0-CCD537691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2EEA5-B572-2000-DEB8-F97E57EE8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A857-2E7F-4AF2-94AC-5FFF346C84E7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BEFC8-B238-F384-234B-FAF9BC83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5E3A5-827C-57E4-71A1-31B92CC1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FF64-400A-4688-B57D-D44B89BD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27707-89D4-4142-9D2C-249655C20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EBDAE-7C35-FACB-0F96-CFF7BCF46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93A6F-39E9-4B69-6090-FB909E98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A857-2E7F-4AF2-94AC-5FFF346C84E7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DE220-358B-E1FA-17EE-80165BF5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9E42A-321D-B7B8-EF01-350B9F82C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FF64-400A-4688-B57D-D44B89BD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68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ADF2F-F386-D9E3-AB68-508C26FB6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EFE9B-754D-2938-2481-23D533D12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A55C0-6663-3961-2E3C-59F9C40A9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A857-2E7F-4AF2-94AC-5FFF346C84E7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CE99-D95B-E5AA-AF6A-2242D6B48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24511-D69C-260E-43BF-B16D0D095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FF64-400A-4688-B57D-D44B89BD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00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0DAA4-E770-D018-1022-EA35F6FC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13517-F8D1-7FEB-F69C-4AD2154223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52983-8A5A-51A4-BF7C-485C55488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30BDB9-382B-5F90-E1CF-FBDE625F1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A857-2E7F-4AF2-94AC-5FFF346C84E7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B8ADE-D7F3-284A-7764-1A3E8EC02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79FFF-9837-6BD1-1481-3FDAE6E4A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FF64-400A-4688-B57D-D44B89BD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484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254F-77AE-E48C-345E-54D5A2A09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C2FD7-1C66-EBB4-676B-813D0A5F4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FE593E-FF49-2679-811C-9E637508A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C62654-54AB-632D-84C1-858BFDA900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069772-2C06-0267-B42B-3E4A8A3A32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658C99-A05A-AD56-A1DE-4752E66F6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A857-2E7F-4AF2-94AC-5FFF346C84E7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C7E088-DF30-60AE-5957-C8E519DE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81FF88-11B9-EA21-DFB0-0F369FA9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FF64-400A-4688-B57D-D44B89BD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17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775A1-B90C-86AB-1D4C-7108D3C3E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4EE15C-E21D-5956-6B6D-D7ACB5F56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A857-2E7F-4AF2-94AC-5FFF346C84E7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AB654E-ADBD-D917-A304-07B5DFDE0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A7FCEB-40B6-1E1E-4C1A-71210EA97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FF64-400A-4688-B57D-D44B89BD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78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105307-A3A5-C2B2-F28D-56EF92BC9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A857-2E7F-4AF2-94AC-5FFF346C84E7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C9B7CB-0C7D-43B5-E1BE-7904F1CFD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CBCF3-533D-9425-C3AC-D76C06E1B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FF64-400A-4688-B57D-D44B89BD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861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FBF9D-D14D-4E07-EC70-AA3127473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A17AE-CF67-0DD0-C6B0-C4410FFCE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A9310-ED90-9FEF-7590-B16D1DAD1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D3561-8B24-D7CE-3B33-27E90A96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A857-2E7F-4AF2-94AC-5FFF346C84E7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B241E-0FDC-7A35-2722-E930F55C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1A360-37AB-B673-ABDC-79411C78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FF64-400A-4688-B57D-D44B89BD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4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59E4B-D366-306F-CCAD-C423DD93A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8DF925-B965-4664-D759-9AC83DA868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1B5E0D-CD1B-8032-3BC7-CF4D38A4A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7FA7F-CF1A-B0B4-157D-0A42B65C7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A857-2E7F-4AF2-94AC-5FFF346C84E7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B7102-B904-7B4D-5B67-1A2E96416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C34E7-8CE1-29FE-B03D-E3D5B408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FF64-400A-4688-B57D-D44B89BD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1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D0FD64-FECB-52BE-1630-217487919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E0CD5-9FF2-9056-1462-EC9A13C19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84C38-C4D9-C61F-1BB5-A3B9AC85E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CA857-2E7F-4AF2-94AC-5FFF346C84E7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BC3A7-09D0-E8C3-7906-B5D1D5EFC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7C06D-DEF9-D45A-B1AF-A85DF7505B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5FF64-400A-4688-B57D-D44B89BD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0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0420F-2855-4568-3945-A8AC9E88B2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RUC Compensation Issues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32C2E6-A490-222A-4342-85021CF916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 2022 WMWG</a:t>
            </a:r>
          </a:p>
        </p:txBody>
      </p:sp>
    </p:spTree>
    <p:extLst>
      <p:ext uri="{BB962C8B-B14F-4D97-AF65-F5344CB8AC3E}">
        <p14:creationId xmlns:p14="http://schemas.microsoft.com/office/powerpoint/2010/main" val="38103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CEA1B-1CD5-FE1D-CE45-C9B4B7FF9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need a catch all for make whole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58C21-A4B3-5E6F-30BC-4D3260AF8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Generator should be forced to lose money for an ERCOT reliability request</a:t>
            </a:r>
          </a:p>
          <a:p>
            <a:r>
              <a:rPr lang="en-US" dirty="0"/>
              <a:t>We’ve discovered that there are issues that are causing Generators losing money</a:t>
            </a:r>
          </a:p>
          <a:p>
            <a:r>
              <a:rPr lang="en-US" dirty="0"/>
              <a:t>A catch all with proper checks is needed</a:t>
            </a:r>
          </a:p>
        </p:txBody>
      </p:sp>
    </p:spTree>
    <p:extLst>
      <p:ext uri="{BB962C8B-B14F-4D97-AF65-F5344CB8AC3E}">
        <p14:creationId xmlns:p14="http://schemas.microsoft.com/office/powerpoint/2010/main" val="336065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739-E530-351A-A57B-16F199BF7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units need to be able to bid into the DAM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69837-6876-D679-44A3-496F2C75F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2x FIP ceiling discriminates against units that are not able to procure gas at those prices</a:t>
            </a:r>
          </a:p>
          <a:p>
            <a:r>
              <a:rPr lang="en-US" dirty="0"/>
              <a:t>The players in this market are sophisticated enough to not have arbitrary training wheels</a:t>
            </a:r>
          </a:p>
          <a:p>
            <a:r>
              <a:rPr lang="en-US" dirty="0"/>
              <a:t>Rules already in place to ensure correct information is given to ERCOT</a:t>
            </a:r>
          </a:p>
          <a:p>
            <a:r>
              <a:rPr lang="en-US" dirty="0"/>
              <a:t>RUC claw back calculations are based on DAM offers yet some units are unable to bid into the DAM at prices reflective of costs</a:t>
            </a:r>
          </a:p>
          <a:p>
            <a:r>
              <a:rPr lang="en-US" dirty="0"/>
              <a:t>Additionally, the current level of RUCs warrants a review of RUC claw back percentages</a:t>
            </a:r>
          </a:p>
        </p:txBody>
      </p:sp>
    </p:spTree>
    <p:extLst>
      <p:ext uri="{BB962C8B-B14F-4D97-AF65-F5344CB8AC3E}">
        <p14:creationId xmlns:p14="http://schemas.microsoft.com/office/powerpoint/2010/main" val="2508395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4E5C4-202F-4967-35F2-C8F4920BC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needs to be a trigger for additional cost recovery and margin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97860-20C0-D6F1-A308-6533C7A01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new use of RUCs is more similar to an RMR then the RUCs of 2020 and before</a:t>
            </a:r>
          </a:p>
          <a:p>
            <a:r>
              <a:rPr lang="en-US" dirty="0"/>
              <a:t>RUC make whole process can take 6 months and that cost of capital is not allowed to be recovered</a:t>
            </a:r>
          </a:p>
          <a:p>
            <a:r>
              <a:rPr lang="en-US" dirty="0"/>
              <a:t>These 6 months of make whole take considerable corporate time</a:t>
            </a:r>
          </a:p>
          <a:p>
            <a:r>
              <a:rPr lang="en-US" dirty="0"/>
              <a:t>This continued RUCing of Units that are not allowed to bid into the DAM could be considered an illegal taking</a:t>
            </a:r>
          </a:p>
          <a:p>
            <a:r>
              <a:rPr lang="en-US" dirty="0"/>
              <a:t>The continued RUCing of historically extremely low-capacity factor units is a major shift in the economics of these facilities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56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9CD0C-AAEB-C0D3-D634-F8BDBACE2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need to move away from indexes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5CF0F-3378-B7D2-D25F-556DC1536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Indexes can be an inaccurate proxy for fuel costs</a:t>
            </a:r>
          </a:p>
          <a:p>
            <a:r>
              <a:rPr lang="en-US" dirty="0"/>
              <a:t>We have seen over the last 2 years that there are extreme price differences for fuels across the state</a:t>
            </a:r>
          </a:p>
          <a:p>
            <a:r>
              <a:rPr lang="en-US" dirty="0"/>
              <a:t>Even if we retain the use of an index, we should have options for generators to use alternatives when appropriate </a:t>
            </a:r>
          </a:p>
          <a:p>
            <a:r>
              <a:rPr lang="en-US" dirty="0"/>
              <a:t>We need to ensure Generators are not forced to lose money due to the use of an index</a:t>
            </a:r>
          </a:p>
        </p:txBody>
      </p:sp>
    </p:spTree>
    <p:extLst>
      <p:ext uri="{BB962C8B-B14F-4D97-AF65-F5344CB8AC3E}">
        <p14:creationId xmlns:p14="http://schemas.microsoft.com/office/powerpoint/2010/main" val="570113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CBE37-D474-9752-FD59-C97582572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need automation of the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C2DA8-3722-6B75-A6E8-68EF31CA4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daily occurrence of withholding payments for 6 months is becoming an issue</a:t>
            </a:r>
          </a:p>
          <a:p>
            <a:r>
              <a:rPr lang="en-US" dirty="0"/>
              <a:t>Generators are required to pay for their fuel in a timely fashion and they should not be asked to incur cost of capital for ½ a year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38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358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RUC Compensation Issues</vt:lpstr>
      <vt:lpstr>We need a catch all for make whole</vt:lpstr>
      <vt:lpstr>All units need to be able to bid into the DAM </vt:lpstr>
      <vt:lpstr>There needs to be a trigger for additional cost recovery and margin</vt:lpstr>
      <vt:lpstr>We need to move away from indexes </vt:lpstr>
      <vt:lpstr>We need automation of the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RUC Compensation Issues</dc:title>
  <dc:creator>Haley, Ian</dc:creator>
  <cp:lastModifiedBy>Haley, Ian</cp:lastModifiedBy>
  <cp:revision>5</cp:revision>
  <dcterms:created xsi:type="dcterms:W3CDTF">2022-08-29T15:02:04Z</dcterms:created>
  <dcterms:modified xsi:type="dcterms:W3CDTF">2022-08-29T17:27:18Z</dcterms:modified>
</cp:coreProperties>
</file>