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7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8/26/2022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Charles </a:t>
            </a:r>
            <a:r>
              <a:rPr lang="en-US" dirty="0" err="1"/>
              <a:t>DeWitt,</a:t>
            </a:r>
            <a:r>
              <a:rPr lang="en-US" dirty="0"/>
              <a:t> PLWG Chair</a:t>
            </a:r>
          </a:p>
          <a:p>
            <a:r>
              <a:rPr lang="en-US" dirty="0"/>
              <a:t>Shirley Mathew, PLWG Vice-Chair</a:t>
            </a:r>
          </a:p>
          <a:p>
            <a:br>
              <a:rPr lang="en-US" dirty="0"/>
            </a:br>
            <a:r>
              <a:rPr lang="en-US" dirty="0"/>
              <a:t>September 1, 2022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PLWG Activity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359017"/>
            <a:ext cx="10284903" cy="481794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ROS Voting Items (none)</a:t>
            </a:r>
          </a:p>
          <a:p>
            <a:r>
              <a:rPr lang="en-US" dirty="0"/>
              <a:t>SSWG leadership reviewed the recently posted power flow cases:</a:t>
            </a:r>
          </a:p>
          <a:p>
            <a:pPr lvl="1"/>
            <a:r>
              <a:rPr lang="en-US" dirty="0"/>
              <a:t>Discussed impact of large load additions driving the need to publish two sets of cases</a:t>
            </a:r>
          </a:p>
          <a:p>
            <a:pPr lvl="2"/>
            <a:r>
              <a:rPr lang="en-US" dirty="0"/>
              <a:t>One set including all of the large load</a:t>
            </a:r>
          </a:p>
          <a:p>
            <a:pPr lvl="2"/>
            <a:r>
              <a:rPr lang="en-US" dirty="0"/>
              <a:t>One set with a reduced load level that allows the cases to solve</a:t>
            </a:r>
          </a:p>
          <a:p>
            <a:r>
              <a:rPr lang="en-US" dirty="0"/>
              <a:t>ERCOT answered questions about economic analysis being used in the 2022 RTP</a:t>
            </a:r>
          </a:p>
          <a:p>
            <a:r>
              <a:rPr lang="en-US" dirty="0"/>
              <a:t>No Updates on:</a:t>
            </a:r>
          </a:p>
          <a:p>
            <a:pPr lvl="1"/>
            <a:r>
              <a:rPr lang="en-US" dirty="0"/>
              <a:t>NPRR 1070 - Planning Criteria for GTC Exit Solutions (Tabled pending ERCOT Rulemaking addressing economic projects)</a:t>
            </a:r>
          </a:p>
          <a:p>
            <a:pPr lvl="1"/>
            <a:r>
              <a:rPr lang="en-US" dirty="0"/>
              <a:t>Impact on Planning Guides and Protocols of proposed revisions FAC-001 and FAC-002 changing term “material modifications” to “qualified changes” </a:t>
            </a:r>
          </a:p>
          <a:p>
            <a:pPr lvl="1"/>
            <a:r>
              <a:rPr lang="en-US" dirty="0"/>
              <a:t>KTC-15-6 RMR and MRA Services Analysis for Batteries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09/01/2022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147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Planning Working Group Update</vt:lpstr>
      <vt:lpstr>PLWG Activity Update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118</cp:revision>
  <dcterms:created xsi:type="dcterms:W3CDTF">2021-03-22T15:18:30Z</dcterms:created>
  <dcterms:modified xsi:type="dcterms:W3CDTF">2022-08-26T21:02:59Z</dcterms:modified>
</cp:coreProperties>
</file>