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126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gridinfo/resource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mwf.int/en/forecasts/datasets/reanalysis-datasets/era5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2022 Wind and Solar Profiles Update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Evan Neel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August 29,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 and Solar Profiles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UL produces wind and solar profiles for ERCOT on an annual basis covering weather years 1980-present</a:t>
            </a:r>
          </a:p>
          <a:p>
            <a:endParaRPr lang="en-US" sz="2400" dirty="0"/>
          </a:p>
          <a:p>
            <a:r>
              <a:rPr lang="en-US" sz="2400" dirty="0"/>
              <a:t>The categories of profiles are:</a:t>
            </a:r>
          </a:p>
          <a:p>
            <a:pPr lvl="1"/>
            <a:r>
              <a:rPr lang="en-US" sz="2000" dirty="0"/>
              <a:t>Operational and hypothetical utility-scale wind</a:t>
            </a:r>
          </a:p>
          <a:p>
            <a:pPr lvl="1"/>
            <a:r>
              <a:rPr lang="en-US" sz="2000" dirty="0"/>
              <a:t>Operational and hypothetical utility-scale solar PV</a:t>
            </a:r>
          </a:p>
          <a:p>
            <a:pPr lvl="1"/>
            <a:r>
              <a:rPr lang="en-US" sz="2000" dirty="0"/>
              <a:t>Metro and rural potential distributed generation solar PV (No DG profiles this year)</a:t>
            </a:r>
          </a:p>
          <a:p>
            <a:endParaRPr lang="en-US" sz="2800" dirty="0"/>
          </a:p>
          <a:p>
            <a:r>
              <a:rPr lang="en-US" sz="2400" dirty="0"/>
              <a:t>The profiles are posted to the Resource Adequacy page under Historical Data: </a:t>
            </a:r>
            <a:r>
              <a:rPr lang="en-US" sz="2400" dirty="0">
                <a:hlinkClick r:id="rId2"/>
              </a:rPr>
              <a:t>http://www.ercot.com/gridinfo/resource</a:t>
            </a:r>
            <a:endParaRPr lang="en-US" sz="24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15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Profiles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Utilized Weather Research and Forecasting (WRF) model and ERA5 reanalysis dataset</a:t>
            </a:r>
          </a:p>
          <a:p>
            <a:pPr lvl="1"/>
            <a:r>
              <a:rPr lang="en-US" sz="2000" dirty="0"/>
              <a:t>Overview of ERA5: </a:t>
            </a:r>
            <a:r>
              <a:rPr lang="en-US" sz="2000" dirty="0">
                <a:hlinkClick r:id="rId2"/>
              </a:rPr>
              <a:t>https://www.ecmwf.int/en/forecasts/datasets/reanalysis-datasets/era5</a:t>
            </a:r>
            <a:endParaRPr lang="en-US" sz="2000" dirty="0"/>
          </a:p>
          <a:p>
            <a:r>
              <a:rPr lang="en-US" sz="2400" dirty="0"/>
              <a:t>Profile creation used significantly more site details and operational data than previous years</a:t>
            </a:r>
          </a:p>
          <a:p>
            <a:pPr lvl="1"/>
            <a:r>
              <a:rPr lang="en-US" sz="2000" dirty="0"/>
              <a:t>Several updates were made to previously modeled sites that went through recent repowers</a:t>
            </a:r>
          </a:p>
          <a:p>
            <a:r>
              <a:rPr lang="en-US" sz="2400" dirty="0"/>
              <a:t>67.65 GW of modeled generation</a:t>
            </a:r>
          </a:p>
          <a:p>
            <a:pPr lvl="1"/>
            <a:r>
              <a:rPr lang="en-US" sz="2000" dirty="0"/>
              <a:t>38 GW of operational wind (213/58 total/new sites)</a:t>
            </a:r>
          </a:p>
          <a:p>
            <a:pPr lvl="1"/>
            <a:r>
              <a:rPr lang="en-US" sz="2000" dirty="0"/>
              <a:t>22.2 GW of operational utility-scale solar (164/103 total/new sites)</a:t>
            </a:r>
          </a:p>
          <a:p>
            <a:pPr lvl="1"/>
            <a:r>
              <a:rPr lang="en-US" sz="2000" dirty="0"/>
              <a:t>7.45 GW of hypothetical utility-scale solar (149/10 total/new sites)</a:t>
            </a:r>
          </a:p>
          <a:p>
            <a:pPr lvl="1"/>
            <a:endParaRPr lang="en-US" sz="2400" dirty="0"/>
          </a:p>
          <a:p>
            <a:endParaRPr lang="en-US" sz="2800" dirty="0"/>
          </a:p>
          <a:p>
            <a:endParaRPr lang="en-US" sz="2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39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Profiles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All profiles have been internally validated and the final review between ERCOT and the vendor is complete.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Memo describing the profile creation process and a summary of the results is currently being prepared.</a:t>
            </a:r>
          </a:p>
          <a:p>
            <a:endParaRPr lang="en-US" sz="2400" dirty="0"/>
          </a:p>
          <a:p>
            <a:r>
              <a:rPr lang="en-US" sz="2400" dirty="0"/>
              <a:t>Once completed, profiles will be posted on the ERCOT website and an announcement will be sent to the SAWG mailing list.</a:t>
            </a:r>
          </a:p>
          <a:p>
            <a:endParaRPr lang="en-US" dirty="0"/>
          </a:p>
          <a:p>
            <a:pPr lvl="1"/>
            <a:endParaRPr lang="en-US" sz="2400" dirty="0"/>
          </a:p>
          <a:p>
            <a:endParaRPr lang="en-US" sz="2800" dirty="0"/>
          </a:p>
          <a:p>
            <a:endParaRPr lang="en-US" sz="2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21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6286F-A8EA-4819-BD63-05ADB5C8C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Profiles Process Improvements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4069A-879D-4DDD-B012-C6073E56F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Several potential steps have already been identified to improve the profile creation process for 2023.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ERCOT is working with the vendor to identify site specific details that have the most significant impact on profile results. This will allow ERCOT to prioritize the delivery/accuracy of these items, expediting the process.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Exploring better modeling solutions for extreme weather events like icing.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Evaluating the feasibility of more granular profile data to further improve solar profiles in low-light hours.</a:t>
            </a:r>
          </a:p>
          <a:p>
            <a:pPr lvl="1"/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FBA16-91C7-4FC5-BCA5-301B93ADAB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99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EE45D-932F-4612-A79C-1FA522A99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2590800"/>
            <a:ext cx="8458200" cy="518318"/>
          </a:xfrm>
        </p:spPr>
        <p:txBody>
          <a:bodyPr/>
          <a:lstStyle/>
          <a:p>
            <a:pPr algn="ctr"/>
            <a:r>
              <a:rPr lang="en-US" sz="6000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DC48ED-5E17-4DE6-A276-E9F1AA111A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6047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elements/1.1/"/>
    <ds:schemaRef ds:uri="c34af464-7aa1-4edd-9be4-83dffc1cb926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2073</TotalTime>
  <Words>350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Wind and Solar Profiles Background</vt:lpstr>
      <vt:lpstr>2022 Profiles Overview</vt:lpstr>
      <vt:lpstr>2022 Profiles Status</vt:lpstr>
      <vt:lpstr>2023 Profiles Process Improvements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Neel, Evan</cp:lastModifiedBy>
  <cp:revision>39</cp:revision>
  <cp:lastPrinted>2016-01-21T20:53:15Z</cp:lastPrinted>
  <dcterms:created xsi:type="dcterms:W3CDTF">2016-01-21T15:20:31Z</dcterms:created>
  <dcterms:modified xsi:type="dcterms:W3CDTF">2022-08-26T23:55:41Z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