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402" r:id="rId8"/>
    <p:sldId id="286" r:id="rId9"/>
    <p:sldId id="383" r:id="rId10"/>
    <p:sldId id="386" r:id="rId11"/>
    <p:sldId id="40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383"/>
            <p14:sldId id="386"/>
            <p14:sldId id="4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July 2022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July 2022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888143"/>
              </p:ext>
            </p:extLst>
          </p:nvPr>
        </p:nvGraphicFramePr>
        <p:xfrm>
          <a:off x="228600" y="959096"/>
          <a:ext cx="8382000" cy="878126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3,544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11.30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51124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163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047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July</a:t>
            </a:r>
            <a:r>
              <a:rPr lang="en-US" dirty="0"/>
              <a:t> 2022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516722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29,490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16,972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808.19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July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22433"/>
              </p:ext>
            </p:extLst>
          </p:nvPr>
        </p:nvGraphicFramePr>
        <p:xfrm>
          <a:off x="438509" y="732605"/>
          <a:ext cx="8382000" cy="485513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July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7166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1,675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July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99474"/>
              </p:ext>
            </p:extLst>
          </p:nvPr>
        </p:nvGraphicFramePr>
        <p:xfrm>
          <a:off x="438509" y="732605"/>
          <a:ext cx="8382000" cy="629563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894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c34af464-7aa1-4edd-9be4-83dffc1cb926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6190</TotalTime>
  <Words>449</Words>
  <Application>Microsoft Office PowerPoint</Application>
  <PresentationFormat>On-screen Show (4:3)</PresentationFormat>
  <Paragraphs>273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July 2022</vt:lpstr>
      <vt:lpstr>IRR Summary – July 2022</vt:lpstr>
      <vt:lpstr>IRR ≥ 95%, ≥ 100 Scored Intervals – July 2022</vt:lpstr>
      <vt:lpstr>IRR &lt; 95%, ≥ 100 Scored Intervals – July 2022</vt:lpstr>
      <vt:lpstr>IRR &lt; 95%, ≥ 100 Scored Intervals – July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300</cp:revision>
  <cp:lastPrinted>2016-01-21T20:53:15Z</cp:lastPrinted>
  <dcterms:created xsi:type="dcterms:W3CDTF">2016-01-21T15:20:31Z</dcterms:created>
  <dcterms:modified xsi:type="dcterms:W3CDTF">2022-08-01T20:19:34Z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