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3"/>
  </p:notesMasterIdLst>
  <p:handoutMasterIdLst>
    <p:handoutMasterId r:id="rId14"/>
  </p:handoutMasterIdLst>
  <p:sldIdLst>
    <p:sldId id="260" r:id="rId7"/>
    <p:sldId id="402" r:id="rId8"/>
    <p:sldId id="286" r:id="rId9"/>
    <p:sldId id="383" r:id="rId10"/>
    <p:sldId id="386" r:id="rId11"/>
    <p:sldId id="403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39D5121-C02C-4CA8-82B4-5B2E8134B4C7}">
          <p14:sldIdLst>
            <p14:sldId id="260"/>
            <p14:sldId id="402"/>
            <p14:sldId id="286"/>
            <p14:sldId id="383"/>
            <p14:sldId id="386"/>
            <p14:sldId id="40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76" autoAdjust="0"/>
    <p:restoredTop sz="94660"/>
  </p:normalViewPr>
  <p:slideViewPr>
    <p:cSldViewPr showGuides="1">
      <p:cViewPr varScale="1">
        <p:scale>
          <a:sx n="123" d="100"/>
          <a:sy n="123" d="100"/>
        </p:scale>
        <p:origin x="1320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845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88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5843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1338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094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 bwMode="auto">
          <a:xfrm>
            <a:off x="3505200" y="2286000"/>
            <a:ext cx="5638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sz="1800" b="1" dirty="0">
                <a:solidFill>
                  <a:schemeClr val="tx1"/>
                </a:solidFill>
              </a:rPr>
              <a:t>Generation Resource Energy and Regulation Deployment Performance Report for July 2022</a:t>
            </a:r>
          </a:p>
          <a:p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Non-IRR GREDP &lt; 85%</a:t>
            </a:r>
            <a:r>
              <a:rPr lang="en-US" dirty="0"/>
              <a:t> – July 2022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6209F21-8780-420B-9080-2F425C39DF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4888143"/>
              </p:ext>
            </p:extLst>
          </p:nvPr>
        </p:nvGraphicFramePr>
        <p:xfrm>
          <a:off x="228600" y="959096"/>
          <a:ext cx="8382000" cy="878126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5093567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916099857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632602617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1073559609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345580043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573868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 97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3,544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4,424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11.30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80.11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451124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 163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2.17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84.52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80474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5043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Summary</a:t>
            </a:r>
            <a:r>
              <a:rPr lang="en-US" dirty="0"/>
              <a:t> –</a:t>
            </a:r>
            <a:r>
              <a:rPr lang="en-US" altLang="en-US" dirty="0"/>
              <a:t> July</a:t>
            </a:r>
            <a:r>
              <a:rPr lang="en-US" dirty="0"/>
              <a:t> 2022</a:t>
            </a:r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7516722"/>
              </p:ext>
            </p:extLst>
          </p:nvPr>
        </p:nvGraphicFramePr>
        <p:xfrm>
          <a:off x="304800" y="960755"/>
          <a:ext cx="8534400" cy="3255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IRR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Fleet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 95%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100 INT, &lt; 95%</a:t>
                      </a:r>
                    </a:p>
                  </a:txBody>
                  <a:tcPr marL="6531" marR="6531" marT="9526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Average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87.34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71.80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84.44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Median 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88.59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Average MW Error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5.36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Median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 Error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4.99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29,490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17,924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16,972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18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100+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Intervals Scored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2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 Average 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242.22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808.19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0273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– July 2022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5322433"/>
              </p:ext>
            </p:extLst>
          </p:nvPr>
        </p:nvGraphicFramePr>
        <p:xfrm>
          <a:off x="438509" y="732605"/>
          <a:ext cx="8382000" cy="4855134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2,222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2,258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98.41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1,479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1,481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1,290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1,352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95.41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1,292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1,293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97.42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99.35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98.42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97.86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97.79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9568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&lt; 95%, ≥ 100 Scored Intervals – July 2022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667166"/>
              </p:ext>
            </p:extLst>
          </p:nvPr>
        </p:nvGraphicFramePr>
        <p:xfrm>
          <a:off x="438509" y="732605"/>
          <a:ext cx="8382000" cy="535226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2,496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2,830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88.20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2,002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2,117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94.57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1953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1,305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1,753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74.44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1,516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1,675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1,351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1,525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88.59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1,073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1,272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84.36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1,096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1,177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93.12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11.15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83.91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74.72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10.78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93.80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83.87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86.99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89.21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90.68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88.98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6075469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89.38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27072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1614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&lt; 95%, ≥ 100 Scored Intervals – July 2022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199474"/>
              </p:ext>
            </p:extLst>
          </p:nvPr>
        </p:nvGraphicFramePr>
        <p:xfrm>
          <a:off x="438509" y="732605"/>
          <a:ext cx="8382000" cy="629563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889426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22C17BBED2EF4E802F4F21A1D28B33" ma:contentTypeVersion="2" ma:contentTypeDescription="Create a new document." ma:contentTypeScope="" ma:versionID="9af9a6a7f20f8b3a59fa1b39039166a0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BEE5DD9-1EAF-4C2C-8CF9-2B2A480272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infopath/2007/PartnerControls"/>
    <ds:schemaRef ds:uri="c34af464-7aa1-4edd-9be4-83dffc1cb926"/>
    <ds:schemaRef ds:uri="http://schemas.openxmlformats.org/package/2006/metadata/core-properties"/>
    <ds:schemaRef ds:uri="http://purl.org/dc/dcmitype/"/>
    <ds:schemaRef ds:uri="http://purl.org/dc/terms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6190</TotalTime>
  <Words>449</Words>
  <Application>Microsoft Office PowerPoint</Application>
  <PresentationFormat>On-screen Show (4:3)</PresentationFormat>
  <Paragraphs>273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1_Custom Design</vt:lpstr>
      <vt:lpstr>Office Theme</vt:lpstr>
      <vt:lpstr>Custom Design</vt:lpstr>
      <vt:lpstr>PowerPoint Presentation</vt:lpstr>
      <vt:lpstr>Non-IRR GREDP &lt; 85% – July 2022</vt:lpstr>
      <vt:lpstr>IRR Summary – July 2022</vt:lpstr>
      <vt:lpstr>IRR ≥ 95%, ≥ 100 Scored Intervals – July 2022</vt:lpstr>
      <vt:lpstr>IRR &lt; 95%, ≥ 100 Scored Intervals – July 2022</vt:lpstr>
      <vt:lpstr>IRR &lt; 95%, ≥ 100 Scored Intervals – July 2022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Pedigo, Jake</cp:lastModifiedBy>
  <cp:revision>300</cp:revision>
  <cp:lastPrinted>2016-01-21T20:53:15Z</cp:lastPrinted>
  <dcterms:created xsi:type="dcterms:W3CDTF">2016-01-21T15:20:31Z</dcterms:created>
  <dcterms:modified xsi:type="dcterms:W3CDTF">2022-08-01T20:19:34Z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0x0101001D22C17BBED2EF4E802F4F21A1D28B33</vt:lpwstr>
  </property>
</Properties>
</file>