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08/25/2022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Application deadline </a:t>
            </a:r>
            <a:r>
              <a:rPr lang="en-US" sz="2000" dirty="0" err="1"/>
              <a:t>wss</a:t>
            </a:r>
            <a:r>
              <a:rPr lang="en-US" sz="2000" dirty="0"/>
              <a:t> 08/17/22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1022 signup deadline is 09/07/22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09/13/22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1022 </a:t>
            </a:r>
            <a:r>
              <a:rPr lang="en-US" sz="2000" dirty="0">
                <a:solidFill>
                  <a:prstClr val="black"/>
                </a:solidFill>
              </a:rPr>
              <a:t>is scheduled to conclude on 10/21/22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08/25/22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As of noon on 8/24/2022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 new CRs including 2 DUNS+4 CRs have registered for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has registered for testing for Unestablished Service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08/25/22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6948</TotalTime>
  <Words>95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1022 Preview</vt:lpstr>
      <vt:lpstr>Flight 1022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197</cp:revision>
  <cp:lastPrinted>2016-01-21T20:53:15Z</cp:lastPrinted>
  <dcterms:created xsi:type="dcterms:W3CDTF">2016-01-21T15:20:31Z</dcterms:created>
  <dcterms:modified xsi:type="dcterms:W3CDTF">2022-08-24T17:03:16Z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