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  <p:sldMasterId id="2147483661" r:id="rId7"/>
  </p:sldMasterIdLst>
  <p:notesMasterIdLst>
    <p:notesMasterId r:id="rId11"/>
  </p:notesMasterIdLst>
  <p:handoutMasterIdLst>
    <p:handoutMasterId r:id="rId12"/>
  </p:handoutMasterIdLst>
  <p:sldIdLst>
    <p:sldId id="260" r:id="rId8"/>
    <p:sldId id="286" r:id="rId9"/>
    <p:sldId id="287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3AA2BEF-9DB8-4EE9-A732-6737C89D2D7B}">
          <p14:sldIdLst>
            <p14:sldId id="260"/>
            <p14:sldId id="286"/>
            <p14:sldId id="28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howGuides="1">
      <p:cViewPr varScale="1">
        <p:scale>
          <a:sx n="125" d="100"/>
          <a:sy n="125" d="100"/>
        </p:scale>
        <p:origin x="942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099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246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85995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5908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91000" y="2286000"/>
            <a:ext cx="5646034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Flight Testing Update</a:t>
            </a:r>
          </a:p>
          <a:p>
            <a:endParaRPr lang="en-US" dirty="0"/>
          </a:p>
          <a:p>
            <a:r>
              <a:rPr lang="en-US" dirty="0"/>
              <a:t>Paul Yockey</a:t>
            </a:r>
          </a:p>
          <a:p>
            <a:r>
              <a:rPr lang="en-US" dirty="0"/>
              <a:t>Flight Administrator</a:t>
            </a:r>
          </a:p>
          <a:p>
            <a:endParaRPr lang="en-US" dirty="0"/>
          </a:p>
          <a:p>
            <a:r>
              <a:rPr lang="en-US" dirty="0"/>
              <a:t>Texas SET WG</a:t>
            </a:r>
          </a:p>
          <a:p>
            <a:r>
              <a:rPr lang="en-US" dirty="0"/>
              <a:t>08/25/2022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Preview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876800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Application deadline </a:t>
            </a:r>
            <a:r>
              <a:rPr lang="en-US" sz="2000" dirty="0" err="1"/>
              <a:t>wss</a:t>
            </a:r>
            <a:r>
              <a:rPr lang="en-US" sz="2000" dirty="0"/>
              <a:t> 08/17/22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/>
              <a:t>Flight 1022 signup deadline is 09/07/22</a:t>
            </a:r>
          </a:p>
          <a:p>
            <a:pPr lvl="0">
              <a:lnSpc>
                <a:spcPct val="150000"/>
              </a:lnSpc>
            </a:pPr>
            <a:r>
              <a:rPr lang="en-US" sz="2000" dirty="0"/>
              <a:t>Connectivity testing begins on </a:t>
            </a:r>
            <a:r>
              <a:rPr lang="en-US" sz="2000" dirty="0">
                <a:solidFill>
                  <a:prstClr val="black"/>
                </a:solidFill>
              </a:rPr>
              <a:t>09/13/22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Day 1 transactions begin on 10/10/22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Flight </a:t>
            </a:r>
            <a:r>
              <a:rPr lang="en-US" sz="2000" dirty="0"/>
              <a:t>1022 </a:t>
            </a:r>
            <a:r>
              <a:rPr lang="en-US" sz="2000" dirty="0">
                <a:solidFill>
                  <a:prstClr val="black"/>
                </a:solidFill>
              </a:rPr>
              <a:t>is scheduled to conclude on 10/21/22 </a:t>
            </a:r>
          </a:p>
          <a:p>
            <a:pPr lvl="0">
              <a:lnSpc>
                <a:spcPct val="150000"/>
              </a:lnSpc>
            </a:pPr>
            <a:r>
              <a:rPr lang="en-US" sz="2000" dirty="0">
                <a:solidFill>
                  <a:prstClr val="black"/>
                </a:solidFill>
              </a:rPr>
              <a:t>Contingency period concludes 10/28/22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08/25/22</a:t>
            </a:r>
          </a:p>
        </p:txBody>
      </p:sp>
    </p:spTree>
    <p:extLst>
      <p:ext uri="{BB962C8B-B14F-4D97-AF65-F5344CB8AC3E}">
        <p14:creationId xmlns:p14="http://schemas.microsoft.com/office/powerpoint/2010/main" val="1467721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dirty="0"/>
              <a:t>Flight 1022 Details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534400" cy="3505200"/>
          </a:xfrm>
        </p:spPr>
        <p:txBody>
          <a:bodyPr/>
          <a:lstStyle/>
          <a:p>
            <a:pPr marL="0" indent="0">
              <a:lnSpc>
                <a:spcPct val="150000"/>
              </a:lnSpc>
              <a:spcAft>
                <a:spcPts val="480"/>
              </a:spcAft>
              <a:buNone/>
            </a:pPr>
            <a:r>
              <a:rPr lang="en-US" sz="2000" dirty="0">
                <a:solidFill>
                  <a:prstClr val="black"/>
                </a:solidFill>
              </a:rPr>
              <a:t>As of noon on 8/24/2022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7 new CRs including 2 DUNS+4 CRs have registered for testing</a:t>
            </a:r>
          </a:p>
          <a:p>
            <a:pPr>
              <a:lnSpc>
                <a:spcPct val="150000"/>
              </a:lnSpc>
              <a:spcAft>
                <a:spcPts val="480"/>
              </a:spcAft>
            </a:pPr>
            <a:r>
              <a:rPr lang="en-US" sz="2000" dirty="0">
                <a:solidFill>
                  <a:prstClr val="black"/>
                </a:solidFill>
              </a:rPr>
              <a:t>1 existing CR has registered for testing for Unestablished Service Provider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086600" y="6488668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dirty="0"/>
              <a:t>Texas Set Working Group</a:t>
            </a:r>
          </a:p>
          <a:p>
            <a:pPr algn="r"/>
            <a:r>
              <a:rPr lang="en-US" sz="900" dirty="0"/>
              <a:t>08/25/22</a:t>
            </a:r>
          </a:p>
        </p:txBody>
      </p:sp>
    </p:spTree>
    <p:extLst>
      <p:ext uri="{BB962C8B-B14F-4D97-AF65-F5344CB8AC3E}">
        <p14:creationId xmlns:p14="http://schemas.microsoft.com/office/powerpoint/2010/main" val="225079177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6948</TotalTime>
  <Words>95</Words>
  <Application>Microsoft Office PowerPoint</Application>
  <PresentationFormat>On-screen Show (4:3)</PresentationFormat>
  <Paragraphs>26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2_Custom Design</vt:lpstr>
      <vt:lpstr>PowerPoint Presentation</vt:lpstr>
      <vt:lpstr>Flight 1022 Preview</vt:lpstr>
      <vt:lpstr>Flight 1022 Details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Yockey, Paul</cp:lastModifiedBy>
  <cp:revision>197</cp:revision>
  <cp:lastPrinted>2016-01-21T20:53:15Z</cp:lastPrinted>
  <dcterms:created xsi:type="dcterms:W3CDTF">2016-01-21T15:20:31Z</dcterms:created>
  <dcterms:modified xsi:type="dcterms:W3CDTF">2022-08-24T17:03:16Z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