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8"/>
  </p:notesMasterIdLst>
  <p:sldIdLst>
    <p:sldId id="337" r:id="rId3"/>
    <p:sldId id="343" r:id="rId4"/>
    <p:sldId id="350" r:id="rId5"/>
    <p:sldId id="370" r:id="rId6"/>
    <p:sldId id="371" r:id="rId7"/>
    <p:sldId id="344" r:id="rId8"/>
    <p:sldId id="372" r:id="rId9"/>
    <p:sldId id="345" r:id="rId10"/>
    <p:sldId id="346" r:id="rId11"/>
    <p:sldId id="363" r:id="rId12"/>
    <p:sldId id="368" r:id="rId13"/>
    <p:sldId id="341" r:id="rId14"/>
    <p:sldId id="362" r:id="rId15"/>
    <p:sldId id="348" r:id="rId16"/>
    <p:sldId id="339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3" y="6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8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2060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1386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rcot.com/services/rq/integration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.ercot.com/rioo-rs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7306" y="1256639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 Integration &amp; On-going Operations -  Resources Services</a:t>
            </a: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(RIOO-RS) </a:t>
            </a: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Project Update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5B6770"/>
                </a:solidFill>
                <a:cs typeface="Arial" panose="020B0604020202020204" pitchFamily="34" charset="0"/>
              </a:rPr>
              <a:t>19 April 2022</a:t>
            </a:r>
          </a:p>
        </p:txBody>
      </p:sp>
    </p:spTree>
    <p:extLst>
      <p:ext uri="{BB962C8B-B14F-4D97-AF65-F5344CB8AC3E}">
        <p14:creationId xmlns:p14="http://schemas.microsoft.com/office/powerpoint/2010/main" val="73931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469550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413248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 have not been able to set up access,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Can’t access the system:  Contact the Help Desk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Questions:  </a:t>
            </a:r>
            <a:r>
              <a:rPr lang="en-US" sz="1800" dirty="0">
                <a:hlinkClick r:id="rId2"/>
              </a:rPr>
              <a:t>RIOO-HELP@ercot.com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My phone number has changed,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Send an email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; let us know your number has changed.  You may also reach out to your account manager.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Multi-Factor Authentication (MFA) associated with your phone number will need to be re-set.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Once MFA is reset, you will receive an email with an </a:t>
            </a:r>
            <a:r>
              <a:rPr lang="en-US" sz="1800" b="1" dirty="0"/>
              <a:t>ENROLL YOUR DEVICE </a:t>
            </a:r>
            <a:r>
              <a:rPr lang="en-US" sz="1800" dirty="0"/>
              <a:t>button that you click to display the ERCOT Authentication Method page and set up your MFA app and device again.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I’m getting a weird error?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Please send a screen shot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10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9E20-D98C-40D4-8E87-230C264D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4285"/>
          </a:xfrm>
        </p:spPr>
        <p:txBody>
          <a:bodyPr/>
          <a:lstStyle/>
          <a:p>
            <a:r>
              <a:rPr lang="en-US" dirty="0"/>
              <a:t>RIOO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8FF4-9CDC-4E04-9EAE-3C26A6E46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68" y="2302764"/>
            <a:ext cx="6811264" cy="22524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tx2"/>
                </a:solidFill>
              </a:rPr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C3704-CB7E-402E-8058-9A155E182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05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1186456"/>
            <a:ext cx="6966060" cy="4360904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or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Questions</a:t>
            </a:r>
          </a:p>
          <a:p>
            <a:endParaRPr lang="en-US" sz="4800" b="1" dirty="0">
              <a:solidFill>
                <a:schemeClr val="tx2"/>
              </a:solidFill>
            </a:endParaRPr>
          </a:p>
          <a:p>
            <a:r>
              <a:rPr lang="en-US" sz="4800" b="1" dirty="0">
                <a:solidFill>
                  <a:schemeClr val="tx2"/>
                </a:solidFill>
              </a:rPr>
              <a:t>Backup slides follow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20EDC0-9235-480D-8C68-5636E9D669AB}"/>
              </a:ext>
            </a:extLst>
          </p:cNvPr>
          <p:cNvCxnSpPr/>
          <p:nvPr/>
        </p:nvCxnSpPr>
        <p:spPr>
          <a:xfrm>
            <a:off x="3706368" y="4242816"/>
            <a:ext cx="429158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RIOO-IS and RIOO-RS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RIOO-IS – Interconnection Services  (sa.ercot.com/</a:t>
            </a:r>
            <a:r>
              <a:rPr lang="en-US" sz="2000" dirty="0" err="1"/>
              <a:t>ginr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users to start the interconnection process.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– email / password and MFA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Interconnecting Entities (IEs) must self-register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2000" dirty="0"/>
              <a:t>RIOO-RS – Resource Service  (sa.ercot.com/</a:t>
            </a:r>
            <a:r>
              <a:rPr lang="en-US" sz="2000" dirty="0" err="1"/>
              <a:t>rioo-rs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REs to update data for generators that are already interconnected to the ERCOT grid.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- email / password and MFA  (NOT a digital certificate)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REs – Role from USA: </a:t>
            </a:r>
            <a:r>
              <a:rPr lang="en-US" sz="1800" b="1" dirty="0" err="1"/>
              <a:t>RIOORS_M_Operator</a:t>
            </a:r>
            <a:r>
              <a:rPr lang="en-US" sz="1800" dirty="0"/>
              <a:t> </a:t>
            </a: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93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77953"/>
          </a:xfrm>
        </p:spPr>
        <p:txBody>
          <a:bodyPr/>
          <a:lstStyle/>
          <a:p>
            <a:r>
              <a:rPr lang="en-US" dirty="0"/>
              <a:t>RIOO- RS is live – how do I get access?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21634"/>
            <a:ext cx="11379200" cy="5393635"/>
          </a:xfrm>
        </p:spPr>
        <p:txBody>
          <a:bodyPr/>
          <a:lstStyle/>
          <a:p>
            <a:r>
              <a:rPr lang="en-US" dirty="0"/>
              <a:t>The RIOO-RS sign-up reference is available here:  </a:t>
            </a:r>
            <a:r>
              <a:rPr lang="en-US" dirty="0">
                <a:hlinkClick r:id="rId2"/>
              </a:rPr>
              <a:t>http://www.ercot.com/services/rq/integration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735B97-9B97-46B9-9FE5-0AACD529E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40" y="1642684"/>
            <a:ext cx="11574059" cy="457258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9748504">
            <a:off x="3155746" y="5597582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4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11" y="243682"/>
            <a:ext cx="8458200" cy="521022"/>
          </a:xfrm>
        </p:spPr>
        <p:txBody>
          <a:bodyPr/>
          <a:lstStyle/>
          <a:p>
            <a:r>
              <a:rPr lang="en-US" dirty="0"/>
              <a:t>How to get access -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11" y="764704"/>
            <a:ext cx="9737601" cy="5472608"/>
          </a:xfrm>
        </p:spPr>
        <p:txBody>
          <a:bodyPr>
            <a:noAutofit/>
          </a:bodyPr>
          <a:lstStyle/>
          <a:p>
            <a:r>
              <a:rPr lang="en-US" sz="1800" dirty="0"/>
              <a:t>The user:</a:t>
            </a:r>
          </a:p>
          <a:p>
            <a:pPr lvl="1"/>
            <a:r>
              <a:rPr lang="en-US" sz="1600" dirty="0"/>
              <a:t>Gets the role “</a:t>
            </a:r>
            <a:r>
              <a:rPr lang="en-US" sz="1600" b="1" dirty="0">
                <a:solidFill>
                  <a:srgbClr val="FF0000"/>
                </a:solidFill>
              </a:rPr>
              <a:t>RIOORS_M_OPERATOR</a:t>
            </a:r>
            <a:r>
              <a:rPr lang="en-US" sz="1600" dirty="0"/>
              <a:t>” from his/her USA</a:t>
            </a:r>
          </a:p>
          <a:p>
            <a:pPr lvl="1"/>
            <a:r>
              <a:rPr lang="en-US" sz="1600" dirty="0"/>
              <a:t>Gets an email</a:t>
            </a:r>
          </a:p>
          <a:p>
            <a:pPr lvl="2"/>
            <a:r>
              <a:rPr lang="en-US" sz="1600" dirty="0"/>
              <a:t>Clicks on “Verify my account” button</a:t>
            </a:r>
          </a:p>
          <a:p>
            <a:pPr lvl="1"/>
            <a:r>
              <a:rPr lang="en-US" sz="1600" dirty="0"/>
              <a:t>Types in URL for the system</a:t>
            </a:r>
          </a:p>
          <a:p>
            <a:pPr lvl="2"/>
            <a:r>
              <a:rPr lang="en-US" sz="1600" dirty="0"/>
              <a:t>Clicks “Don’t remember your password” button</a:t>
            </a:r>
          </a:p>
          <a:p>
            <a:pPr lvl="1"/>
            <a:r>
              <a:rPr lang="en-US" sz="1600" dirty="0"/>
              <a:t>Gets a change password email</a:t>
            </a:r>
          </a:p>
          <a:p>
            <a:pPr lvl="2"/>
            <a:r>
              <a:rPr lang="en-US" sz="1600" dirty="0"/>
              <a:t>Clicks on change my password button</a:t>
            </a:r>
          </a:p>
          <a:p>
            <a:pPr lvl="1"/>
            <a:r>
              <a:rPr lang="en-US" sz="1600" dirty="0"/>
              <a:t>Changes his/her password</a:t>
            </a:r>
          </a:p>
          <a:p>
            <a:pPr lvl="1"/>
            <a:r>
              <a:rPr lang="en-US" sz="1600" dirty="0"/>
              <a:t>Types in URL for the system, sign with user-id / password</a:t>
            </a:r>
          </a:p>
          <a:p>
            <a:pPr lvl="1"/>
            <a:r>
              <a:rPr lang="en-US" sz="1600" dirty="0"/>
              <a:t>Setups authentication</a:t>
            </a:r>
          </a:p>
          <a:p>
            <a:pPr lvl="2"/>
            <a:r>
              <a:rPr lang="en-US" sz="1600" dirty="0"/>
              <a:t>Scans code or enter mobile phone for SMS</a:t>
            </a:r>
          </a:p>
          <a:p>
            <a:pPr lvl="2"/>
            <a:r>
              <a:rPr lang="en-US" sz="1600" dirty="0"/>
              <a:t>Saves Recovery code</a:t>
            </a:r>
          </a:p>
          <a:p>
            <a:pPr lvl="2"/>
            <a:r>
              <a:rPr lang="en-US" sz="1600" dirty="0"/>
              <a:t>Confirms authorization method </a:t>
            </a:r>
            <a:br>
              <a:rPr lang="en-US" sz="1600" dirty="0"/>
            </a:br>
            <a:r>
              <a:rPr lang="en-US" sz="1600" dirty="0"/>
              <a:t>(Google Authenticator/ Auth0 guardian/SMS)</a:t>
            </a:r>
          </a:p>
          <a:p>
            <a:pPr lvl="1"/>
            <a:r>
              <a:rPr lang="en-US" sz="1600" dirty="0"/>
              <a:t>Get an email </a:t>
            </a:r>
          </a:p>
          <a:p>
            <a:pPr lvl="1"/>
            <a:r>
              <a:rPr lang="en-US" sz="1600" dirty="0"/>
              <a:t>Click on verify my account button</a:t>
            </a:r>
          </a:p>
          <a:p>
            <a:pPr lvl="1"/>
            <a:r>
              <a:rPr lang="en-US" sz="1600" dirty="0"/>
              <a:t>Access the RIOO-RS, sign with user-id / password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1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 System is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dirty="0"/>
              <a:t>All updates required to be submitted in RIOO-RS starting 11/13/2020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RARFs for updates to Resource Registration data are not accepted unless an exception is granted.</a:t>
            </a:r>
            <a:br>
              <a:rPr lang="en-US" sz="1800" dirty="0"/>
            </a:b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New Resources, SODGs, or Load Resources will continue to use the RARF spreadsheet and submit as a Service Request through the MIS.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The RIOO Create phase effort has been initiated – this will allow new generators to submit their data via the on-line application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Added capability to RIOO-IS to accept interconnection requests from generation less than 10MWs and DGRs on 12/20/2021.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Added payment capability in the system for generation less than 10MWs and DGRs.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2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RIOO-RS &amp; RIOO-IS Updates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20004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02/04 RIOO-IS Release – added payment feature for Small Generators &amp; DGRs in the system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3/11 RIOO-IS Release – added missing Additional Generation flow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6/03 RIOO-IS and RIOO-RS Releases – Defect fixes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RIOO-IS – Payment issues, RARF attestation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RIOO-RS – Updated validation rules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9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Future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Currently working on timeline for future releases for the following capability: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Create data for a new generator, code in iTest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SODG, create &amp; update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Load Resources, create &amp; update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Targeting a 4Q2022 release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1Q2023 Release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ESR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Generator modifications (Repowers)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9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Potential Data Export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Recent security testing recommendation to change the format of the exported file 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Add a single quote, ‘ , to the beginning of some of the worksheet cells to mitigate the risk of bad actors inserting malicious data into the export file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If your company uses the exported file in any automated process, this could </a:t>
            </a:r>
            <a:r>
              <a:rPr lang="en-US" sz="2000"/>
              <a:t>impact the </a:t>
            </a:r>
            <a:r>
              <a:rPr lang="en-US" sz="2000" dirty="0"/>
              <a:t>processing of the data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Please send info to </a:t>
            </a:r>
            <a:r>
              <a:rPr lang="en-US" sz="2000" dirty="0">
                <a:hlinkClick r:id="rId2"/>
              </a:rPr>
              <a:t>RIOO-HELP@ercot.com</a:t>
            </a:r>
            <a:r>
              <a:rPr lang="en-US" sz="2000" dirty="0"/>
              <a:t> if this would impact your processes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8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00018"/>
          </a:xfrm>
        </p:spPr>
        <p:txBody>
          <a:bodyPr/>
          <a:lstStyle/>
          <a:p>
            <a:r>
              <a:rPr lang="en-US" dirty="0"/>
              <a:t>RIOO- 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785708"/>
            <a:ext cx="11359532" cy="54759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What is the link to RIOO-RS?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link for RIOO-RS is located on ercot.com and is:  </a:t>
            </a:r>
            <a:r>
              <a:rPr lang="en-US" sz="1800" dirty="0">
                <a:hlinkClick r:id="rId2"/>
              </a:rPr>
              <a:t>https://sa.ercot.com/rioo-rs/</a:t>
            </a: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EA580D-5CA7-43C3-9E49-97B3B4B29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42" y="1649896"/>
            <a:ext cx="10822057" cy="461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75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D966-ABCF-4F0E-9B20-30774D43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51448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3C5D5-130C-427F-BBAD-E18598B1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5130"/>
            <a:ext cx="11379200" cy="542519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/>
              <a:t>Does RIOO-RS use a digital certificate?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No.  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2000" dirty="0"/>
              <a:t>What role do I need and how do I get it?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Your company USA should provide the </a:t>
            </a:r>
            <a:r>
              <a:rPr lang="en-US" sz="1800" dirty="0" err="1"/>
              <a:t>RIOORS_M_Operator</a:t>
            </a:r>
            <a:r>
              <a:rPr lang="en-US" sz="1800" dirty="0"/>
              <a:t> in order to gain access to RIOO-RS for every DUNs.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This role is for Resources only; do not use it if not a Resource.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2000" dirty="0"/>
              <a:t>Getting prompted to log-in, circular problem?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Make sure that the “Remember this browser” box is checked.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Do not use the incognito feature.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75E2F-49B5-4CDD-BB88-4698782F8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F28A0-89F9-4FAF-B969-61F7506BE4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42"/>
          <a:stretch/>
        </p:blipFill>
        <p:spPr bwMode="auto">
          <a:xfrm>
            <a:off x="7931216" y="2350099"/>
            <a:ext cx="3052878" cy="38702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B2D7828F-1B99-4083-8242-D20A3BE2F196}"/>
              </a:ext>
            </a:extLst>
          </p:cNvPr>
          <p:cNvSpPr/>
          <p:nvPr/>
        </p:nvSpPr>
        <p:spPr>
          <a:xfrm>
            <a:off x="6589706" y="4533499"/>
            <a:ext cx="16687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794675"/>
            <a:ext cx="10928350" cy="5328592"/>
          </a:xfrm>
        </p:spPr>
        <p:txBody>
          <a:bodyPr>
            <a:noAutofit/>
          </a:bodyPr>
          <a:lstStyle/>
          <a:p>
            <a:r>
              <a:rPr lang="en-US" sz="2000" dirty="0"/>
              <a:t>Why do I have errors on things I did not change?</a:t>
            </a:r>
          </a:p>
          <a:p>
            <a:pPr lvl="1"/>
            <a:r>
              <a:rPr lang="en-US" dirty="0"/>
              <a:t>May have errors on first Change Request in the system </a:t>
            </a:r>
          </a:p>
          <a:p>
            <a:pPr lvl="1"/>
            <a:r>
              <a:rPr lang="en-US" dirty="0"/>
              <a:t>Caused by update validation rules and migrated data</a:t>
            </a: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</a:pPr>
            <a:r>
              <a:rPr lang="en-US" sz="2000" dirty="0"/>
              <a:t>What do I do if I can’t see my resources?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Check with your USA, ensure </a:t>
            </a:r>
            <a:r>
              <a:rPr lang="en-US" dirty="0" err="1"/>
              <a:t>RIOORS_M_Operator</a:t>
            </a:r>
            <a:r>
              <a:rPr lang="en-US" dirty="0"/>
              <a:t> role has been added to desired DUNS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May need to use two emails if have more than 15-20 DUNs numbers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Still can’t see? Send info to </a:t>
            </a:r>
            <a:r>
              <a:rPr lang="en-US" dirty="0">
                <a:hlinkClick r:id="rId2"/>
              </a:rPr>
              <a:t>RIOO-HELP@ercot.com</a:t>
            </a:r>
            <a:endParaRPr lang="en-US" dirty="0"/>
          </a:p>
          <a:p>
            <a:pPr lvl="2">
              <a:spcBef>
                <a:spcPts val="600"/>
              </a:spcBef>
            </a:pPr>
            <a:r>
              <a:rPr lang="en-US" sz="2000" dirty="0"/>
              <a:t>Email used for accessing RIOO-RS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DUNS number of missing resource  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generators </a:t>
            </a:r>
            <a:r>
              <a:rPr lang="en-US" u="sng" dirty="0"/>
              <a:t>will not </a:t>
            </a:r>
            <a:r>
              <a:rPr lang="en-US" dirty="0"/>
              <a:t>see their information in RIOO-RS until the model date</a:t>
            </a:r>
            <a:br>
              <a:rPr lang="en-US" dirty="0"/>
            </a:br>
            <a:endParaRPr lang="en-US" sz="1600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15413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3035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How do I know if I have access?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This user only has access to RIOO-RS since RIOO-IS is greyed out.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 have multiple email addresses, how should my access be set up?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If you intend to use multiple addresses then your USA has to provide the </a:t>
            </a:r>
            <a:r>
              <a:rPr lang="en-US" sz="1800" dirty="0" err="1"/>
              <a:t>RIOO_M_Operator</a:t>
            </a:r>
            <a:r>
              <a:rPr lang="en-US" sz="1800" dirty="0"/>
              <a:t> for each email address in addition to associating the DUNs for each Resource with the email address.  Once this is done, each email account must go through the verification process.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Can Dynamic Model files be submitted via RIOO?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Yes, RIOO has a section that accepts attachments.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07" y="1610432"/>
            <a:ext cx="9206022" cy="141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4621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13288</TotalTime>
  <Words>1099</Words>
  <Application>Microsoft Office PowerPoint</Application>
  <PresentationFormat>Widescreen</PresentationFormat>
  <Paragraphs>164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1_Custom Design</vt:lpstr>
      <vt:lpstr>1_Office Theme</vt:lpstr>
      <vt:lpstr>PowerPoint Presentation</vt:lpstr>
      <vt:lpstr>RIOO System is live</vt:lpstr>
      <vt:lpstr>RIOO-RS &amp; RIOO-IS Updates - 2022</vt:lpstr>
      <vt:lpstr>Future Effort</vt:lpstr>
      <vt:lpstr>Potential Data Export Change</vt:lpstr>
      <vt:lpstr>RIOO- RS FAQ</vt:lpstr>
      <vt:lpstr>RIOO-RS FAQ</vt:lpstr>
      <vt:lpstr>RIOO-RS FAQ</vt:lpstr>
      <vt:lpstr>RIOO-RS FAQ</vt:lpstr>
      <vt:lpstr>RIOO-RS FAQ</vt:lpstr>
      <vt:lpstr>RIOO Demo</vt:lpstr>
      <vt:lpstr>PowerPoint Presentation</vt:lpstr>
      <vt:lpstr>RIOO-IS and RIOO-RS</vt:lpstr>
      <vt:lpstr>RIOO- RS is live – how do I get access?</vt:lpstr>
      <vt:lpstr>How to get access - Checklist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Flores, Isabel</cp:lastModifiedBy>
  <cp:revision>236</cp:revision>
  <cp:lastPrinted>2019-09-25T20:49:27Z</cp:lastPrinted>
  <dcterms:created xsi:type="dcterms:W3CDTF">2019-07-23T13:16:52Z</dcterms:created>
  <dcterms:modified xsi:type="dcterms:W3CDTF">2022-08-22T20:55:43Z</dcterms:modified>
</cp:coreProperties>
</file>