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8"/>
  </p:notesMasterIdLst>
  <p:handoutMasterIdLst>
    <p:handoutMasterId r:id="rId9"/>
  </p:handoutMasterIdLst>
  <p:sldIdLst>
    <p:sldId id="260" r:id="rId6"/>
    <p:sldId id="279" r:id="rId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23" d="100"/>
          <a:sy n="123" d="100"/>
        </p:scale>
        <p:origin x="1254" y="10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8/18/2022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8/18/2022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39760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Footer text goes here.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Footer text goes here.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162172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 – 1/27/22 MWG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105561"/>
            <a:ext cx="5646034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tx2"/>
                </a:solidFill>
                <a:latin typeface="TradeGothic LT" panose="020B0506030503020504" pitchFamily="34" charset="0"/>
                <a:ea typeface="TradeGothic LT" panose="020B0506030503020504" pitchFamily="34" charset="0"/>
              </a:rPr>
              <a:t>Reporting on progression of NPRR949 implementation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  <a:latin typeface="TradeGothic LT" panose="020B0506030503020504" pitchFamily="34" charset="0"/>
                <a:ea typeface="TradeGothic LT" panose="020B0506030503020504" pitchFamily="34" charset="0"/>
              </a:rPr>
              <a:t>August 25, 2022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998" y="243682"/>
            <a:ext cx="8458200" cy="518318"/>
          </a:xfrm>
        </p:spPr>
        <p:txBody>
          <a:bodyPr/>
          <a:lstStyle/>
          <a:p>
            <a:r>
              <a:rPr lang="en-US" sz="2100" b="1" dirty="0">
                <a:solidFill>
                  <a:schemeClr val="accent1"/>
                </a:solidFill>
                <a:latin typeface="TradeGothic LT" panose="020B0506030503020504" pitchFamily="34" charset="0"/>
                <a:ea typeface="TradeGothic LT" panose="020B0506030503020504" pitchFamily="34" charset="0"/>
              </a:rPr>
              <a:t>TCP/IP IMPLEMENTATION PROGRESS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2706550"/>
              </p:ext>
            </p:extLst>
          </p:nvPr>
        </p:nvGraphicFramePr>
        <p:xfrm>
          <a:off x="2209800" y="1355262"/>
          <a:ext cx="2057402" cy="4859655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7496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077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1915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TDSP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% OF METERS ON TCP/IP AS OF 8/18/2022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TDSP 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TDSP B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TDSP 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TDSP P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TDSP 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TDSP D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TDSP C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TDSP 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TDSP J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TDSP F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TDSP X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TDSP K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TDSP 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TDSP 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TDSP 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TDSP V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TDSP Q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TDSP 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TDSP G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TDSP W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TDSP 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TDSP 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TDSP U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TDSP H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403144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6192577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A0DB35FD-FD1E-4082-9F91-B79C7546C2E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0747585"/>
              </p:ext>
            </p:extLst>
          </p:nvPr>
        </p:nvGraphicFramePr>
        <p:xfrm>
          <a:off x="5257800" y="1355262"/>
          <a:ext cx="1600200" cy="4859655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1600200">
                  <a:extLst>
                    <a:ext uri="{9D8B030D-6E8A-4147-A177-3AD203B41FA5}">
                      <a16:colId xmlns:a16="http://schemas.microsoft.com/office/drawing/2014/main" val="3151317087"/>
                    </a:ext>
                  </a:extLst>
                </a:gridCol>
              </a:tblGrid>
              <a:tr h="81915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% CHANGE FROM JAN ‘22 TO CURRENT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986657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4479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9929639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15905862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68918114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162244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68550645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1101314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3585381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1208334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8487974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458057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5797028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5976492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11558242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3462376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7833098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8287953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2966489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3806268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3964164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3704949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9240419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0998739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9636855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2605434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16903863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EDF06228-1BCC-4686-A86C-B76DE40AF56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3441764"/>
              </p:ext>
            </p:extLst>
          </p:nvPr>
        </p:nvGraphicFramePr>
        <p:xfrm>
          <a:off x="380998" y="768458"/>
          <a:ext cx="3974757" cy="430530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13077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1915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TOTAL # OF METERS AS OF 8/18/2022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TOTAL # OF METERS ON TCP/IP AS OF 8/18/2022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radeGothic LT" panose="020B0506030503020504" pitchFamily="34" charset="0"/>
                        </a:rPr>
                        <a:t>TOTAL # OF METERS ON PHONE AS OF 8/18/2022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1678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61925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5055957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9D3683894B5264EB8E83338F6BA777E" ma:contentTypeVersion="0" ma:contentTypeDescription="Create a new document." ma:contentTypeScope="" ma:versionID="6d9fae79e75f4a0e2854e81853c40662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3B813C5-B896-4665-8CDA-23C23DD459F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schemas.microsoft.com/office/2006/documentManagement/types"/>
    <ds:schemaRef ds:uri="http://schemas.openxmlformats.org/package/2006/metadata/core-properties"/>
    <ds:schemaRef ds:uri="http://purl.org/dc/dcmitype/"/>
    <ds:schemaRef ds:uri="c34af464-7aa1-4edd-9be4-83dffc1cb926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www.w3.org/XML/1998/namespace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8208</TotalTime>
  <Words>215</Words>
  <Application>Microsoft Office PowerPoint</Application>
  <PresentationFormat>On-screen Show (4:3)</PresentationFormat>
  <Paragraphs>93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TradeGothic LT</vt:lpstr>
      <vt:lpstr>1_Custom Design</vt:lpstr>
      <vt:lpstr>Office Theme</vt:lpstr>
      <vt:lpstr>PowerPoint Presentation</vt:lpstr>
      <vt:lpstr>TCP/IP IMPLEMENTATION PROGRESS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Nuckolls, Stacy</cp:lastModifiedBy>
  <cp:revision>220</cp:revision>
  <cp:lastPrinted>2016-01-21T20:53:15Z</cp:lastPrinted>
  <dcterms:created xsi:type="dcterms:W3CDTF">2016-01-21T15:20:31Z</dcterms:created>
  <dcterms:modified xsi:type="dcterms:W3CDTF">2022-08-18T22:03:25Z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0x010100D9D3683894B5264EB8E83338F6BA777E</vt:lpwstr>
  </property>
</Properties>
</file>