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7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– 1/27/22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Reporting on progression of NPRR949 implementation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August 25,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8" y="243682"/>
            <a:ext cx="8458200" cy="518318"/>
          </a:xfrm>
        </p:spPr>
        <p:txBody>
          <a:bodyPr/>
          <a:lstStyle/>
          <a:p>
            <a:r>
              <a:rPr lang="en-US" sz="21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TCP/IP IMPLEMENTATION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706550"/>
              </p:ext>
            </p:extLst>
          </p:nvPr>
        </p:nvGraphicFramePr>
        <p:xfrm>
          <a:off x="2209800" y="1355262"/>
          <a:ext cx="2057402" cy="485965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49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9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TDSP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OF METERS ON TCP/IP AS OF 8/18/2022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J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 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40314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19257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0DB35FD-FD1E-4082-9F91-B79C7546C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747585"/>
              </p:ext>
            </p:extLst>
          </p:nvPr>
        </p:nvGraphicFramePr>
        <p:xfrm>
          <a:off x="5257800" y="1355262"/>
          <a:ext cx="1600200" cy="485965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151317087"/>
                    </a:ext>
                  </a:extLst>
                </a:gridCol>
              </a:tblGrid>
              <a:tr h="819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% CHANGE FROM JAN ‘22 TO CURRENT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8665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4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9296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9058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9181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22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5506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1013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5853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08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4879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580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79702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9764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5582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4623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83309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28795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9664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8062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641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7049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2404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9987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63685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6054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690386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DF06228-1BCC-4686-A86C-B76DE40AF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441764"/>
              </p:ext>
            </p:extLst>
          </p:nvPr>
        </p:nvGraphicFramePr>
        <p:xfrm>
          <a:off x="380998" y="768458"/>
          <a:ext cx="3974757" cy="43053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307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9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# OF METERS AS OF 8/18/2022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# OF METERS ON TCP/IP AS OF 8/18/2022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radeGothic LT" panose="020B0506030503020504" pitchFamily="34" charset="0"/>
                        </a:rPr>
                        <a:t>TOTAL # OF METERS ON PHONE AS OF 8/18/2022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192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8208</TotalTime>
  <Words>215</Words>
  <Application>Microsoft Office PowerPoint</Application>
  <PresentationFormat>On-screen Show (4:3)</PresentationFormat>
  <Paragraphs>93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TCP/IP IMPLEMENTATION PROGRESS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Nuckolls, Stacy</cp:lastModifiedBy>
  <cp:revision>220</cp:revision>
  <cp:lastPrinted>2016-01-21T20:53:15Z</cp:lastPrinted>
  <dcterms:created xsi:type="dcterms:W3CDTF">2016-01-21T15:20:31Z</dcterms:created>
  <dcterms:modified xsi:type="dcterms:W3CDTF">2022-08-18T22:03:25Z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